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4.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5.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23.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24.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25.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26.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27.xml" ContentType="application/vnd.openxmlformats-officedocument.presentationml.notesSlide+xml"/>
  <Override PartName="/ppt/ink/ink1.xml" ContentType="application/inkml+xml"/>
  <Override PartName="/ppt/ink/ink2.xml" ContentType="application/inkml+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ink/ink3.xml" ContentType="application/inkml+xml"/>
  <Override PartName="/ppt/notesSlides/notesSlide39.xml" ContentType="application/vnd.openxmlformats-officedocument.presentationml.notesSlide+xml"/>
  <Override PartName="/ppt/ink/ink4.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4"/>
  </p:notesMasterIdLst>
  <p:sldIdLst>
    <p:sldId id="257" r:id="rId2"/>
    <p:sldId id="473" r:id="rId3"/>
    <p:sldId id="258" r:id="rId4"/>
    <p:sldId id="286" r:id="rId5"/>
    <p:sldId id="469" r:id="rId6"/>
    <p:sldId id="497" r:id="rId7"/>
    <p:sldId id="498" r:id="rId8"/>
    <p:sldId id="499" r:id="rId9"/>
    <p:sldId id="472" r:id="rId10"/>
    <p:sldId id="500" r:id="rId11"/>
    <p:sldId id="272" r:id="rId12"/>
    <p:sldId id="390" r:id="rId13"/>
    <p:sldId id="370" r:id="rId14"/>
    <p:sldId id="476" r:id="rId15"/>
    <p:sldId id="477" r:id="rId16"/>
    <p:sldId id="475" r:id="rId17"/>
    <p:sldId id="478" r:id="rId18"/>
    <p:sldId id="427" r:id="rId19"/>
    <p:sldId id="480" r:id="rId20"/>
    <p:sldId id="268" r:id="rId21"/>
    <p:sldId id="276" r:id="rId22"/>
    <p:sldId id="481" r:id="rId23"/>
    <p:sldId id="482" r:id="rId24"/>
    <p:sldId id="444" r:id="rId25"/>
    <p:sldId id="470" r:id="rId26"/>
    <p:sldId id="484" r:id="rId27"/>
    <p:sldId id="318" r:id="rId28"/>
    <p:sldId id="319" r:id="rId29"/>
    <p:sldId id="489" r:id="rId30"/>
    <p:sldId id="488" r:id="rId31"/>
    <p:sldId id="487" r:id="rId32"/>
    <p:sldId id="485" r:id="rId33"/>
    <p:sldId id="486" r:id="rId34"/>
    <p:sldId id="483" r:id="rId35"/>
    <p:sldId id="490" r:id="rId36"/>
    <p:sldId id="494" r:id="rId37"/>
    <p:sldId id="495" r:id="rId38"/>
    <p:sldId id="491" r:id="rId39"/>
    <p:sldId id="288" r:id="rId40"/>
    <p:sldId id="364" r:id="rId41"/>
    <p:sldId id="324" r:id="rId42"/>
    <p:sldId id="365" r:id="rId43"/>
    <p:sldId id="492" r:id="rId44"/>
    <p:sldId id="367" r:id="rId45"/>
    <p:sldId id="368" r:id="rId46"/>
    <p:sldId id="369" r:id="rId47"/>
    <p:sldId id="493" r:id="rId48"/>
    <p:sldId id="371" r:id="rId49"/>
    <p:sldId id="372" r:id="rId50"/>
    <p:sldId id="400" r:id="rId51"/>
    <p:sldId id="401" r:id="rId52"/>
    <p:sldId id="366" r:id="rId53"/>
  </p:sldIdLst>
  <p:sldSz cx="12192000" cy="6858000"/>
  <p:notesSz cx="6832600" cy="9963150"/>
  <p:defaultText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atherine Gutiérrez" initials="KG" lastIdx="9" clrIdx="0">
    <p:extLst>
      <p:ext uri="{19B8F6BF-5375-455C-9EA6-DF929625EA0E}">
        <p15:presenceInfo xmlns:p15="http://schemas.microsoft.com/office/powerpoint/2012/main" userId="c05575c3635aa5f7"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BFFCD"/>
    <a:srgbClr val="EC8549"/>
    <a:srgbClr val="F8D0B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EB344D84-9AFB-497E-A393-DC336BA19D2E}" styleName="Estilo medio 3 - Énfasis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8FD4443E-F989-4FC4-A0C8-D5A2AF1F390B}" styleName="Estilo oscuro 1 - Énfasis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46F890A9-2807-4EBB-B81D-B2AA78EC7F39}" styleName="Estilo oscuro 2 - Énfasis 5/Énfasis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Estilo medio 1 - Énfasis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E8034E78-7F5D-4C2E-B375-FC64B27BC917}" styleName="Estilo oscuro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073A0DAA-6AF3-43AB-8588-CEC1D06C72B9}" styleName="Estilo medio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DF18680-E054-41AD-8BC1-D1AEF772440D}" styleName="Estilo medio 2 - Énfasis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69012ECD-51FC-41F1-AA8D-1B2483CD663E}" styleName="Estilo claro 2 - Acento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B4B98B0-60AC-42C2-AFA5-B58CD77FA1E5}" styleName="Estilo claro 1 - Acento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084" autoAdjust="0"/>
    <p:restoredTop sz="78680" autoAdjust="0"/>
  </p:normalViewPr>
  <p:slideViewPr>
    <p:cSldViewPr snapToGrid="0">
      <p:cViewPr varScale="1">
        <p:scale>
          <a:sx n="64" d="100"/>
          <a:sy n="64" d="100"/>
        </p:scale>
        <p:origin x="1182" y="7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commentAuthors" Target="commen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diagrams/_rels/data2.xml.rels><?xml version="1.0" encoding="UTF-8" standalone="yes"?>
<Relationships xmlns="http://schemas.openxmlformats.org/package/2006/relationships"><Relationship Id="rId1" Type="http://schemas.openxmlformats.org/officeDocument/2006/relationships/image" Target="../media/image3.png"/></Relationships>
</file>

<file path=ppt/diagrams/_rels/data3.xml.rels><?xml version="1.0" encoding="UTF-8" standalone="yes"?>
<Relationships xmlns="http://schemas.openxmlformats.org/package/2006/relationships"><Relationship Id="rId1" Type="http://schemas.openxmlformats.org/officeDocument/2006/relationships/image" Target="../media/image3.png"/></Relationships>
</file>

<file path=ppt/diagrams/_rels/data4.xml.rels><?xml version="1.0" encoding="UTF-8" standalone="yes"?>
<Relationships xmlns="http://schemas.openxmlformats.org/package/2006/relationships"><Relationship Id="rId1" Type="http://schemas.openxmlformats.org/officeDocument/2006/relationships/image" Target="../media/image3.png"/></Relationships>
</file>

<file path=ppt/diagrams/_rels/drawing2.xml.rels><?xml version="1.0" encoding="UTF-8" standalone="yes"?>
<Relationships xmlns="http://schemas.openxmlformats.org/package/2006/relationships"><Relationship Id="rId1" Type="http://schemas.openxmlformats.org/officeDocument/2006/relationships/image" Target="../media/image3.png"/></Relationships>
</file>

<file path=ppt/diagrams/_rels/drawing3.xml.rels><?xml version="1.0" encoding="UTF-8" standalone="yes"?>
<Relationships xmlns="http://schemas.openxmlformats.org/package/2006/relationships"><Relationship Id="rId1" Type="http://schemas.openxmlformats.org/officeDocument/2006/relationships/image" Target="../media/image3.png"/></Relationships>
</file>

<file path=ppt/diagrams/_rels/drawing4.xml.rels><?xml version="1.0" encoding="UTF-8" standalone="yes"?>
<Relationships xmlns="http://schemas.openxmlformats.org/package/2006/relationships"><Relationship Id="rId1" Type="http://schemas.openxmlformats.org/officeDocument/2006/relationships/image" Target="../media/image3.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1D95D89-BE82-47AE-9309-BD09B8B6BBA4}" type="doc">
      <dgm:prSet loTypeId="urn:microsoft.com/office/officeart/2009/3/layout/IncreasingArrowsProcess" loCatId="process" qsTypeId="urn:microsoft.com/office/officeart/2005/8/quickstyle/simple2" qsCatId="simple" csTypeId="urn:microsoft.com/office/officeart/2005/8/colors/accent1_2" csCatId="accent1" phldr="1"/>
      <dgm:spPr/>
      <dgm:t>
        <a:bodyPr/>
        <a:lstStyle/>
        <a:p>
          <a:endParaRPr lang="en-US"/>
        </a:p>
      </dgm:t>
    </dgm:pt>
    <dgm:pt modelId="{A71D97E1-5FB2-4C27-B971-9F3CDA961463}">
      <dgm:prSet phldrT="[Texto]"/>
      <dgm:spPr>
        <a:solidFill>
          <a:srgbClr val="7030A0"/>
        </a:solidFill>
      </dgm:spPr>
      <dgm:t>
        <a:bodyPr/>
        <a:lstStyle/>
        <a:p>
          <a:r>
            <a:rPr lang="es-PE" dirty="0">
              <a:solidFill>
                <a:schemeClr val="bg1"/>
              </a:solidFill>
            </a:rPr>
            <a:t>ANALISIS DE EQUILIBRIO GENERAL</a:t>
          </a:r>
          <a:endParaRPr lang="en-US" dirty="0">
            <a:solidFill>
              <a:schemeClr val="bg1"/>
            </a:solidFill>
          </a:endParaRPr>
        </a:p>
      </dgm:t>
    </dgm:pt>
    <dgm:pt modelId="{C52DA690-3957-4478-A1CA-75C393176DE8}" type="sibTrans" cxnId="{B5C1FD8C-CFCC-4EA4-B4EF-F1B919576FDE}">
      <dgm:prSet/>
      <dgm:spPr/>
      <dgm:t>
        <a:bodyPr/>
        <a:lstStyle/>
        <a:p>
          <a:endParaRPr lang="en-US"/>
        </a:p>
      </dgm:t>
    </dgm:pt>
    <dgm:pt modelId="{E9DDD696-ACBB-4CF3-81C6-9C4774E66D3B}" type="parTrans" cxnId="{B5C1FD8C-CFCC-4EA4-B4EF-F1B919576FDE}">
      <dgm:prSet/>
      <dgm:spPr/>
      <dgm:t>
        <a:bodyPr/>
        <a:lstStyle/>
        <a:p>
          <a:endParaRPr lang="en-US"/>
        </a:p>
      </dgm:t>
    </dgm:pt>
    <dgm:pt modelId="{283720F3-2636-4612-ABCC-4874BD68A8B9}">
      <dgm:prSet phldrT="[Texto]"/>
      <dgm:spPr/>
      <dgm:t>
        <a:bodyPr/>
        <a:lstStyle/>
        <a:p>
          <a:pPr algn="just"/>
          <a:r>
            <a:rPr lang="es-PE" dirty="0"/>
            <a:t>ANALISIS DE EQUILIBRIO PARCIAL</a:t>
          </a:r>
          <a:endParaRPr lang="en-US" dirty="0"/>
        </a:p>
      </dgm:t>
    </dgm:pt>
    <dgm:pt modelId="{1F9B1F2B-3309-4BBE-8651-A41D91B9CE6F}" type="parTrans" cxnId="{2E8FDCB5-EEA4-4313-9F85-BF219C9887B4}">
      <dgm:prSet/>
      <dgm:spPr/>
      <dgm:t>
        <a:bodyPr/>
        <a:lstStyle/>
        <a:p>
          <a:endParaRPr lang="en-US"/>
        </a:p>
      </dgm:t>
    </dgm:pt>
    <dgm:pt modelId="{1C8DFA48-38B7-4C29-B24E-AFE0657D0565}" type="sibTrans" cxnId="{2E8FDCB5-EEA4-4313-9F85-BF219C9887B4}">
      <dgm:prSet/>
      <dgm:spPr/>
      <dgm:t>
        <a:bodyPr/>
        <a:lstStyle/>
        <a:p>
          <a:endParaRPr lang="en-US"/>
        </a:p>
      </dgm:t>
    </dgm:pt>
    <dgm:pt modelId="{0718A680-7C40-477E-9C22-C9D44FB1729A}">
      <dgm:prSet phldrT="[Texto]" custT="1"/>
      <dgm:spPr/>
      <dgm:t>
        <a:bodyPr/>
        <a:lstStyle/>
        <a:p>
          <a:pPr algn="just"/>
          <a:r>
            <a:rPr lang="es-ES" sz="2500" dirty="0"/>
            <a:t>-En este caso nos enfocamos en el análisis de la oferta y la demanda de un solo mercado.</a:t>
          </a:r>
          <a:endParaRPr lang="es-PE" sz="1600" dirty="0"/>
        </a:p>
      </dgm:t>
    </dgm:pt>
    <dgm:pt modelId="{EE89AD95-DE4A-4B05-8044-F6A1B4D51EB6}" type="parTrans" cxnId="{72D8F2E5-946A-4272-B205-2AFDC2872F91}">
      <dgm:prSet/>
      <dgm:spPr/>
      <dgm:t>
        <a:bodyPr/>
        <a:lstStyle/>
        <a:p>
          <a:endParaRPr lang="en-US"/>
        </a:p>
      </dgm:t>
    </dgm:pt>
    <dgm:pt modelId="{DCB8F948-6832-4035-BB56-9C92B58D6BA0}" type="sibTrans" cxnId="{72D8F2E5-946A-4272-B205-2AFDC2872F91}">
      <dgm:prSet/>
      <dgm:spPr/>
      <dgm:t>
        <a:bodyPr/>
        <a:lstStyle/>
        <a:p>
          <a:endParaRPr lang="en-US"/>
        </a:p>
      </dgm:t>
    </dgm:pt>
    <dgm:pt modelId="{29E22489-2C21-4749-9865-A053F8B0D94A}">
      <dgm:prSet phldrT="[Texto]"/>
      <dgm:spPr/>
      <dgm:t>
        <a:bodyPr/>
        <a:lstStyle/>
        <a:p>
          <a:pPr marL="0" indent="0" algn="just">
            <a:tabLst>
              <a:tab pos="442913" algn="l"/>
            </a:tabLst>
          </a:pPr>
          <a:r>
            <a:rPr lang="es-ES" dirty="0">
              <a:solidFill>
                <a:srgbClr val="002060"/>
              </a:solidFill>
              <a:ea typeface="Verdana" panose="020B0604030504040204" pitchFamily="34" charset="0"/>
            </a:rPr>
            <a:t>- En el análisis del equilibrio general consideramos las interrelaciones entre los mercados a fin de predecir mejor los efectos de los cambios a nivel particular. </a:t>
          </a:r>
          <a:endParaRPr lang="en-US" dirty="0"/>
        </a:p>
      </dgm:t>
    </dgm:pt>
    <dgm:pt modelId="{C5923F63-E352-45A8-869C-90874DC00AC4}" type="sibTrans" cxnId="{B00A1B3A-C974-467A-BF9D-6501E3EE7007}">
      <dgm:prSet/>
      <dgm:spPr/>
      <dgm:t>
        <a:bodyPr/>
        <a:lstStyle/>
        <a:p>
          <a:endParaRPr lang="en-US"/>
        </a:p>
      </dgm:t>
    </dgm:pt>
    <dgm:pt modelId="{040B2A74-795D-4EF7-AD8F-ABB469F5063F}" type="parTrans" cxnId="{B00A1B3A-C974-467A-BF9D-6501E3EE7007}">
      <dgm:prSet/>
      <dgm:spPr/>
      <dgm:t>
        <a:bodyPr/>
        <a:lstStyle/>
        <a:p>
          <a:endParaRPr lang="en-US"/>
        </a:p>
      </dgm:t>
    </dgm:pt>
    <dgm:pt modelId="{102B908E-ACA5-45A6-AD8D-9E96E1BB14BD}">
      <dgm:prSet phldrT="[Texto]"/>
      <dgm:spPr/>
      <dgm:t>
        <a:bodyPr/>
        <a:lstStyle/>
        <a:p>
          <a:pPr marL="0" indent="0" algn="just">
            <a:tabLst>
              <a:tab pos="442913" algn="l"/>
            </a:tabLst>
          </a:pPr>
          <a:r>
            <a:rPr lang="en-US" dirty="0"/>
            <a:t>- Nos </a:t>
          </a:r>
          <a:r>
            <a:rPr lang="en-US" dirty="0" err="1"/>
            <a:t>centramos</a:t>
          </a:r>
          <a:r>
            <a:rPr lang="en-US" dirty="0"/>
            <a:t> </a:t>
          </a:r>
          <a:r>
            <a:rPr lang="en-US" dirty="0" err="1"/>
            <a:t>en</a:t>
          </a:r>
          <a:r>
            <a:rPr lang="en-US" dirty="0"/>
            <a:t> mercados </a:t>
          </a:r>
          <a:r>
            <a:rPr lang="en-US" dirty="0" err="1"/>
            <a:t>similares</a:t>
          </a:r>
          <a:r>
            <a:rPr lang="en-US" dirty="0"/>
            <a:t> o </a:t>
          </a:r>
          <a:r>
            <a:rPr lang="en-US" dirty="0" err="1"/>
            <a:t>comparables</a:t>
          </a:r>
          <a:endParaRPr lang="en-US" dirty="0"/>
        </a:p>
      </dgm:t>
    </dgm:pt>
    <dgm:pt modelId="{C9D7545A-A571-4364-9B69-4553F12C205C}" type="parTrans" cxnId="{B30804E8-D278-43FC-BB4A-C80213D9F46D}">
      <dgm:prSet/>
      <dgm:spPr/>
      <dgm:t>
        <a:bodyPr/>
        <a:lstStyle/>
        <a:p>
          <a:endParaRPr lang="en-US"/>
        </a:p>
      </dgm:t>
    </dgm:pt>
    <dgm:pt modelId="{633BD20A-93F8-4C43-89A5-86557928C829}" type="sibTrans" cxnId="{B30804E8-D278-43FC-BB4A-C80213D9F46D}">
      <dgm:prSet/>
      <dgm:spPr/>
      <dgm:t>
        <a:bodyPr/>
        <a:lstStyle/>
        <a:p>
          <a:endParaRPr lang="en-US"/>
        </a:p>
      </dgm:t>
    </dgm:pt>
    <dgm:pt modelId="{1056BE5B-7046-42F8-A281-54AD428CC79B}">
      <dgm:prSet phldrT="[Texto]" custT="1"/>
      <dgm:spPr/>
      <dgm:t>
        <a:bodyPr/>
        <a:lstStyle/>
        <a:p>
          <a:pPr algn="just"/>
          <a:r>
            <a:rPr lang="es-ES" sz="2500" dirty="0"/>
            <a:t>-Los productos y mercados complementarios o sustitutos no son tomados en consideración.</a:t>
          </a:r>
        </a:p>
        <a:p>
          <a:pPr algn="just"/>
          <a:endParaRPr lang="es-ES" sz="2500" dirty="0"/>
        </a:p>
        <a:p>
          <a:pPr algn="just"/>
          <a:r>
            <a:rPr lang="es-ES" sz="1600" dirty="0"/>
            <a:t>(AUTOR</a:t>
          </a:r>
          <a:r>
            <a:rPr lang="es-PE" sz="1600" dirty="0"/>
            <a:t>, AÑO)</a:t>
          </a:r>
        </a:p>
      </dgm:t>
    </dgm:pt>
    <dgm:pt modelId="{CDD99576-27FB-4A81-9F34-10F3754AEAAC}" type="parTrans" cxnId="{B4F133E3-0264-44D9-B21D-F395DCEFE645}">
      <dgm:prSet/>
      <dgm:spPr/>
      <dgm:t>
        <a:bodyPr/>
        <a:lstStyle/>
        <a:p>
          <a:endParaRPr lang="en-US"/>
        </a:p>
      </dgm:t>
    </dgm:pt>
    <dgm:pt modelId="{2274F843-9439-4836-BCC3-7C8EAED04B13}" type="sibTrans" cxnId="{B4F133E3-0264-44D9-B21D-F395DCEFE645}">
      <dgm:prSet/>
      <dgm:spPr/>
      <dgm:t>
        <a:bodyPr/>
        <a:lstStyle/>
        <a:p>
          <a:endParaRPr lang="en-US"/>
        </a:p>
      </dgm:t>
    </dgm:pt>
    <dgm:pt modelId="{BE7C6DFC-8A6F-4E49-8B11-8DF09740AE3A}" type="pres">
      <dgm:prSet presAssocID="{31D95D89-BE82-47AE-9309-BD09B8B6BBA4}" presName="Name0" presStyleCnt="0">
        <dgm:presLayoutVars>
          <dgm:chMax val="5"/>
          <dgm:chPref val="5"/>
          <dgm:dir/>
          <dgm:animLvl val="lvl"/>
        </dgm:presLayoutVars>
      </dgm:prSet>
      <dgm:spPr/>
    </dgm:pt>
    <dgm:pt modelId="{8AD7780D-A467-4D90-BD5A-7B33652858CD}" type="pres">
      <dgm:prSet presAssocID="{A71D97E1-5FB2-4C27-B971-9F3CDA961463}" presName="parentText1" presStyleLbl="node1" presStyleIdx="0" presStyleCnt="2">
        <dgm:presLayoutVars>
          <dgm:chMax/>
          <dgm:chPref val="3"/>
          <dgm:bulletEnabled val="1"/>
        </dgm:presLayoutVars>
      </dgm:prSet>
      <dgm:spPr/>
    </dgm:pt>
    <dgm:pt modelId="{D55C75C6-A4C6-4F1F-BAFC-32B4681DE2CB}" type="pres">
      <dgm:prSet presAssocID="{A71D97E1-5FB2-4C27-B971-9F3CDA961463}" presName="childText1" presStyleLbl="solidAlignAcc1" presStyleIdx="0" presStyleCnt="2" custLinFactNeighborX="-4946">
        <dgm:presLayoutVars>
          <dgm:chMax val="0"/>
          <dgm:chPref val="0"/>
          <dgm:bulletEnabled val="1"/>
        </dgm:presLayoutVars>
      </dgm:prSet>
      <dgm:spPr/>
    </dgm:pt>
    <dgm:pt modelId="{D91399C0-09A6-46ED-BAF3-9B5B74E2B93C}" type="pres">
      <dgm:prSet presAssocID="{283720F3-2636-4612-ABCC-4874BD68A8B9}" presName="parentText2" presStyleLbl="node1" presStyleIdx="1" presStyleCnt="2">
        <dgm:presLayoutVars>
          <dgm:chMax/>
          <dgm:chPref val="3"/>
          <dgm:bulletEnabled val="1"/>
        </dgm:presLayoutVars>
      </dgm:prSet>
      <dgm:spPr/>
    </dgm:pt>
    <dgm:pt modelId="{DAF4CAB5-FA25-46A4-AE9C-F6F309A37592}" type="pres">
      <dgm:prSet presAssocID="{283720F3-2636-4612-ABCC-4874BD68A8B9}" presName="childText2" presStyleLbl="solidAlignAcc1" presStyleIdx="1" presStyleCnt="2">
        <dgm:presLayoutVars>
          <dgm:chMax val="0"/>
          <dgm:chPref val="0"/>
          <dgm:bulletEnabled val="1"/>
        </dgm:presLayoutVars>
      </dgm:prSet>
      <dgm:spPr/>
    </dgm:pt>
  </dgm:ptLst>
  <dgm:cxnLst>
    <dgm:cxn modelId="{B00A1B3A-C974-467A-BF9D-6501E3EE7007}" srcId="{A71D97E1-5FB2-4C27-B971-9F3CDA961463}" destId="{29E22489-2C21-4749-9865-A053F8B0D94A}" srcOrd="0" destOrd="0" parTransId="{040B2A74-795D-4EF7-AD8F-ABB469F5063F}" sibTransId="{C5923F63-E352-45A8-869C-90874DC00AC4}"/>
    <dgm:cxn modelId="{20129A66-734E-4714-A523-E9719953B451}" type="presOf" srcId="{102B908E-ACA5-45A6-AD8D-9E96E1BB14BD}" destId="{D55C75C6-A4C6-4F1F-BAFC-32B4681DE2CB}" srcOrd="0" destOrd="1" presId="urn:microsoft.com/office/officeart/2009/3/layout/IncreasingArrowsProcess"/>
    <dgm:cxn modelId="{B5C1FD8C-CFCC-4EA4-B4EF-F1B919576FDE}" srcId="{31D95D89-BE82-47AE-9309-BD09B8B6BBA4}" destId="{A71D97E1-5FB2-4C27-B971-9F3CDA961463}" srcOrd="0" destOrd="0" parTransId="{E9DDD696-ACBB-4CF3-81C6-9C4774E66D3B}" sibTransId="{C52DA690-3957-4478-A1CA-75C393176DE8}"/>
    <dgm:cxn modelId="{0F05AF8F-AF84-4EF0-B2D7-B258650EF788}" type="presOf" srcId="{31D95D89-BE82-47AE-9309-BD09B8B6BBA4}" destId="{BE7C6DFC-8A6F-4E49-8B11-8DF09740AE3A}" srcOrd="0" destOrd="0" presId="urn:microsoft.com/office/officeart/2009/3/layout/IncreasingArrowsProcess"/>
    <dgm:cxn modelId="{138BC4A4-18AD-4D58-A98B-5AE28AC88EC8}" type="presOf" srcId="{283720F3-2636-4612-ABCC-4874BD68A8B9}" destId="{D91399C0-09A6-46ED-BAF3-9B5B74E2B93C}" srcOrd="0" destOrd="0" presId="urn:microsoft.com/office/officeart/2009/3/layout/IncreasingArrowsProcess"/>
    <dgm:cxn modelId="{10C713A8-9922-4B56-B895-A9F7BF8D6243}" type="presOf" srcId="{1056BE5B-7046-42F8-A281-54AD428CC79B}" destId="{DAF4CAB5-FA25-46A4-AE9C-F6F309A37592}" srcOrd="0" destOrd="1" presId="urn:microsoft.com/office/officeart/2009/3/layout/IncreasingArrowsProcess"/>
    <dgm:cxn modelId="{2E8FDCB5-EEA4-4313-9F85-BF219C9887B4}" srcId="{31D95D89-BE82-47AE-9309-BD09B8B6BBA4}" destId="{283720F3-2636-4612-ABCC-4874BD68A8B9}" srcOrd="1" destOrd="0" parTransId="{1F9B1F2B-3309-4BBE-8651-A41D91B9CE6F}" sibTransId="{1C8DFA48-38B7-4C29-B24E-AFE0657D0565}"/>
    <dgm:cxn modelId="{762157D2-8F8A-4137-82AF-FC60C348608C}" type="presOf" srcId="{29E22489-2C21-4749-9865-A053F8B0D94A}" destId="{D55C75C6-A4C6-4F1F-BAFC-32B4681DE2CB}" srcOrd="0" destOrd="0" presId="urn:microsoft.com/office/officeart/2009/3/layout/IncreasingArrowsProcess"/>
    <dgm:cxn modelId="{B4F133E3-0264-44D9-B21D-F395DCEFE645}" srcId="{283720F3-2636-4612-ABCC-4874BD68A8B9}" destId="{1056BE5B-7046-42F8-A281-54AD428CC79B}" srcOrd="1" destOrd="0" parTransId="{CDD99576-27FB-4A81-9F34-10F3754AEAAC}" sibTransId="{2274F843-9439-4836-BCC3-7C8EAED04B13}"/>
    <dgm:cxn modelId="{72D8F2E5-946A-4272-B205-2AFDC2872F91}" srcId="{283720F3-2636-4612-ABCC-4874BD68A8B9}" destId="{0718A680-7C40-477E-9C22-C9D44FB1729A}" srcOrd="0" destOrd="0" parTransId="{EE89AD95-DE4A-4B05-8044-F6A1B4D51EB6}" sibTransId="{DCB8F948-6832-4035-BB56-9C92B58D6BA0}"/>
    <dgm:cxn modelId="{B30804E8-D278-43FC-BB4A-C80213D9F46D}" srcId="{A71D97E1-5FB2-4C27-B971-9F3CDA961463}" destId="{102B908E-ACA5-45A6-AD8D-9E96E1BB14BD}" srcOrd="1" destOrd="0" parTransId="{C9D7545A-A571-4364-9B69-4553F12C205C}" sibTransId="{633BD20A-93F8-4C43-89A5-86557928C829}"/>
    <dgm:cxn modelId="{D920C0E8-C9D8-474B-A113-D08112C0F371}" type="presOf" srcId="{A71D97E1-5FB2-4C27-B971-9F3CDA961463}" destId="{8AD7780D-A467-4D90-BD5A-7B33652858CD}" srcOrd="0" destOrd="0" presId="urn:microsoft.com/office/officeart/2009/3/layout/IncreasingArrowsProcess"/>
    <dgm:cxn modelId="{6488E2EE-C652-4642-AC9D-3B663A4FBD9F}" type="presOf" srcId="{0718A680-7C40-477E-9C22-C9D44FB1729A}" destId="{DAF4CAB5-FA25-46A4-AE9C-F6F309A37592}" srcOrd="0" destOrd="0" presId="urn:microsoft.com/office/officeart/2009/3/layout/IncreasingArrowsProcess"/>
    <dgm:cxn modelId="{B500885E-D546-4862-8B7A-4A550A3808A1}" type="presParOf" srcId="{BE7C6DFC-8A6F-4E49-8B11-8DF09740AE3A}" destId="{8AD7780D-A467-4D90-BD5A-7B33652858CD}" srcOrd="0" destOrd="0" presId="urn:microsoft.com/office/officeart/2009/3/layout/IncreasingArrowsProcess"/>
    <dgm:cxn modelId="{4E81F556-3911-419D-9308-D85AF7420187}" type="presParOf" srcId="{BE7C6DFC-8A6F-4E49-8B11-8DF09740AE3A}" destId="{D55C75C6-A4C6-4F1F-BAFC-32B4681DE2CB}" srcOrd="1" destOrd="0" presId="urn:microsoft.com/office/officeart/2009/3/layout/IncreasingArrowsProcess"/>
    <dgm:cxn modelId="{EDBBF90A-F63A-47C6-A6EA-2BB2E675D644}" type="presParOf" srcId="{BE7C6DFC-8A6F-4E49-8B11-8DF09740AE3A}" destId="{D91399C0-09A6-46ED-BAF3-9B5B74E2B93C}" srcOrd="2" destOrd="0" presId="urn:microsoft.com/office/officeart/2009/3/layout/IncreasingArrowsProcess"/>
    <dgm:cxn modelId="{3B83DB61-0D89-4B4B-9D93-E6E89DFFAF07}" type="presParOf" srcId="{BE7C6DFC-8A6F-4E49-8B11-8DF09740AE3A}" destId="{DAF4CAB5-FA25-46A4-AE9C-F6F309A37592}" srcOrd="3" destOrd="0" presId="urn:microsoft.com/office/officeart/2009/3/layout/IncreasingArrows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4AA155BD-78FE-41C2-BC3C-B6A72ABB0BFC}"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49FC7DEC-30E8-4E19-8A33-9C0529027031}">
      <dgm:prSet phldrT="[Text]"/>
      <dgm:spPr/>
      <dgm:t>
        <a:bodyPr/>
        <a:lstStyle/>
        <a:p>
          <a:r>
            <a:rPr lang="es-PE" b="0" dirty="0">
              <a:solidFill>
                <a:schemeClr val="bg2"/>
              </a:solidFill>
            </a:rPr>
            <a:t>Relaciones del estado de situación financiera y el estado de resultados</a:t>
          </a:r>
          <a:endParaRPr lang="en-US" b="0" dirty="0">
            <a:solidFill>
              <a:schemeClr val="bg2"/>
            </a:solidFill>
          </a:endParaRPr>
        </a:p>
      </dgm:t>
    </dgm:pt>
    <dgm:pt modelId="{355D66E6-20D0-40F4-80ED-8F869ECE4D0A}" type="parTrans" cxnId="{C39CB380-281D-4A61-8957-76A0095446C7}">
      <dgm:prSet/>
      <dgm:spPr/>
      <dgm:t>
        <a:bodyPr/>
        <a:lstStyle/>
        <a:p>
          <a:endParaRPr lang="en-US"/>
        </a:p>
      </dgm:t>
    </dgm:pt>
    <dgm:pt modelId="{BCA8B31A-9456-43CA-9522-023F327F3E7C}" type="sibTrans" cxnId="{C39CB380-281D-4A61-8957-76A0095446C7}">
      <dgm:prSet/>
      <dgm:spPr/>
      <dgm:t>
        <a:bodyPr/>
        <a:lstStyle/>
        <a:p>
          <a:endParaRPr lang="en-US"/>
        </a:p>
      </dgm:t>
    </dgm:pt>
    <dgm:pt modelId="{0EE3397B-4AAD-4898-9BC0-CEC6E6AA46F9}">
      <dgm:prSet phldrT="[Text]"/>
      <dgm:spPr/>
      <dgm:t>
        <a:bodyPr/>
        <a:lstStyle/>
        <a:p>
          <a:r>
            <a:rPr lang="en-US" b="1" dirty="0" err="1">
              <a:solidFill>
                <a:schemeClr val="tx1">
                  <a:lumMod val="95000"/>
                  <a:lumOff val="5000"/>
                </a:schemeClr>
              </a:solidFill>
            </a:rPr>
            <a:t>Relaciones</a:t>
          </a:r>
          <a:r>
            <a:rPr lang="en-US" b="1" dirty="0">
              <a:solidFill>
                <a:schemeClr val="tx1">
                  <a:lumMod val="95000"/>
                  <a:lumOff val="5000"/>
                </a:schemeClr>
              </a:solidFill>
            </a:rPr>
            <a:t> del </a:t>
          </a:r>
          <a:r>
            <a:rPr lang="en-US" b="1" dirty="0" err="1">
              <a:solidFill>
                <a:schemeClr val="tx1">
                  <a:lumMod val="95000"/>
                  <a:lumOff val="5000"/>
                </a:schemeClr>
              </a:solidFill>
            </a:rPr>
            <a:t>análisis</a:t>
          </a:r>
          <a:r>
            <a:rPr lang="en-US" b="1" dirty="0">
              <a:solidFill>
                <a:schemeClr val="tx1">
                  <a:lumMod val="95000"/>
                  <a:lumOff val="5000"/>
                </a:schemeClr>
              </a:solidFill>
            </a:rPr>
            <a:t> de </a:t>
          </a:r>
          <a:r>
            <a:rPr lang="en-US" b="1" dirty="0" err="1">
              <a:solidFill>
                <a:schemeClr val="tx1">
                  <a:lumMod val="95000"/>
                  <a:lumOff val="5000"/>
                </a:schemeClr>
              </a:solidFill>
            </a:rPr>
            <a:t>los</a:t>
          </a:r>
          <a:r>
            <a:rPr lang="en-US" b="1" dirty="0">
              <a:solidFill>
                <a:schemeClr val="tx1">
                  <a:lumMod val="95000"/>
                  <a:lumOff val="5000"/>
                </a:schemeClr>
              </a:solidFill>
            </a:rPr>
            <a:t> </a:t>
          </a:r>
          <a:r>
            <a:rPr lang="en-US" b="1" dirty="0" err="1">
              <a:solidFill>
                <a:schemeClr val="tx1">
                  <a:lumMod val="95000"/>
                  <a:lumOff val="5000"/>
                </a:schemeClr>
              </a:solidFill>
            </a:rPr>
            <a:t>estados</a:t>
          </a:r>
          <a:r>
            <a:rPr lang="en-US" b="1" dirty="0">
              <a:solidFill>
                <a:schemeClr val="tx1">
                  <a:lumMod val="95000"/>
                  <a:lumOff val="5000"/>
                </a:schemeClr>
              </a:solidFill>
            </a:rPr>
            <a:t> </a:t>
          </a:r>
          <a:r>
            <a:rPr lang="en-US" b="1" dirty="0" err="1">
              <a:solidFill>
                <a:schemeClr val="tx1">
                  <a:lumMod val="95000"/>
                  <a:lumOff val="5000"/>
                </a:schemeClr>
              </a:solidFill>
            </a:rPr>
            <a:t>financieros</a:t>
          </a:r>
          <a:r>
            <a:rPr lang="en-US" b="1" dirty="0">
              <a:solidFill>
                <a:schemeClr val="tx1">
                  <a:lumMod val="95000"/>
                  <a:lumOff val="5000"/>
                </a:schemeClr>
              </a:solidFill>
            </a:rPr>
            <a:t> y </a:t>
          </a:r>
          <a:r>
            <a:rPr lang="en-US" b="1" dirty="0" err="1">
              <a:solidFill>
                <a:schemeClr val="tx1">
                  <a:lumMod val="95000"/>
                  <a:lumOff val="5000"/>
                </a:schemeClr>
              </a:solidFill>
            </a:rPr>
            <a:t>el</a:t>
          </a:r>
          <a:r>
            <a:rPr lang="en-US" b="1" dirty="0">
              <a:solidFill>
                <a:schemeClr val="tx1">
                  <a:lumMod val="95000"/>
                  <a:lumOff val="5000"/>
                </a:schemeClr>
              </a:solidFill>
            </a:rPr>
            <a:t> </a:t>
          </a:r>
          <a:r>
            <a:rPr lang="en-US" b="1" dirty="0" err="1">
              <a:solidFill>
                <a:schemeClr val="tx1">
                  <a:lumMod val="95000"/>
                  <a:lumOff val="5000"/>
                </a:schemeClr>
              </a:solidFill>
            </a:rPr>
            <a:t>análisis</a:t>
          </a:r>
          <a:r>
            <a:rPr lang="en-US" b="1" dirty="0">
              <a:solidFill>
                <a:schemeClr val="tx1">
                  <a:lumMod val="95000"/>
                  <a:lumOff val="5000"/>
                </a:schemeClr>
              </a:solidFill>
            </a:rPr>
            <a:t> de </a:t>
          </a:r>
          <a:r>
            <a:rPr lang="en-US" b="1" dirty="0" err="1">
              <a:solidFill>
                <a:schemeClr val="tx1">
                  <a:lumMod val="95000"/>
                  <a:lumOff val="5000"/>
                </a:schemeClr>
              </a:solidFill>
            </a:rPr>
            <a:t>los</a:t>
          </a:r>
          <a:r>
            <a:rPr lang="en-US" b="1" dirty="0">
              <a:solidFill>
                <a:schemeClr val="tx1">
                  <a:lumMod val="95000"/>
                  <a:lumOff val="5000"/>
                </a:schemeClr>
              </a:solidFill>
            </a:rPr>
            <a:t> </a:t>
          </a:r>
          <a:r>
            <a:rPr lang="en-US" b="1" dirty="0" err="1">
              <a:solidFill>
                <a:schemeClr val="tx1">
                  <a:lumMod val="95000"/>
                  <a:lumOff val="5000"/>
                </a:schemeClr>
              </a:solidFill>
            </a:rPr>
            <a:t>negocios</a:t>
          </a:r>
          <a:endParaRPr lang="en-US" b="1" dirty="0">
            <a:solidFill>
              <a:schemeClr val="tx1">
                <a:lumMod val="95000"/>
                <a:lumOff val="5000"/>
              </a:schemeClr>
            </a:solidFill>
          </a:endParaRPr>
        </a:p>
      </dgm:t>
    </dgm:pt>
    <dgm:pt modelId="{4177ECA9-D694-42A8-9B5D-88904464ED84}" type="parTrans" cxnId="{8ADCC260-78B0-4F89-81AB-9E1B4136B448}">
      <dgm:prSet/>
      <dgm:spPr/>
      <dgm:t>
        <a:bodyPr/>
        <a:lstStyle/>
        <a:p>
          <a:endParaRPr lang="en-US"/>
        </a:p>
      </dgm:t>
    </dgm:pt>
    <dgm:pt modelId="{BA08F4E0-06AE-4611-8E0A-C6A2597C7D24}" type="sibTrans" cxnId="{8ADCC260-78B0-4F89-81AB-9E1B4136B448}">
      <dgm:prSet/>
      <dgm:spPr/>
      <dgm:t>
        <a:bodyPr/>
        <a:lstStyle/>
        <a:p>
          <a:endParaRPr lang="en-US"/>
        </a:p>
      </dgm:t>
    </dgm:pt>
    <dgm:pt modelId="{16C3CDF3-898F-4C9E-B27E-2F2567401063}">
      <dgm:prSet phldrT="[Text]"/>
      <dgm:spPr/>
      <dgm:t>
        <a:bodyPr/>
        <a:lstStyle/>
        <a:p>
          <a:r>
            <a:rPr lang="es-PE" dirty="0"/>
            <a:t>Naturaleza y propósito de la contabilidad financiera</a:t>
          </a:r>
          <a:endParaRPr lang="en-US" dirty="0"/>
        </a:p>
      </dgm:t>
    </dgm:pt>
    <dgm:pt modelId="{ACB3A797-D1A8-418F-B74D-29838696A8A5}" type="parTrans" cxnId="{BE04992C-9172-406D-B2D7-CC49F429B09B}">
      <dgm:prSet/>
      <dgm:spPr/>
      <dgm:t>
        <a:bodyPr/>
        <a:lstStyle/>
        <a:p>
          <a:endParaRPr lang="en-US"/>
        </a:p>
      </dgm:t>
    </dgm:pt>
    <dgm:pt modelId="{38BA3480-B331-46F4-8D31-F369D15A7C9C}" type="sibTrans" cxnId="{BE04992C-9172-406D-B2D7-CC49F429B09B}">
      <dgm:prSet/>
      <dgm:spPr/>
      <dgm:t>
        <a:bodyPr/>
        <a:lstStyle/>
        <a:p>
          <a:endParaRPr lang="en-US"/>
        </a:p>
      </dgm:t>
    </dgm:pt>
    <dgm:pt modelId="{92ACF7A8-C8F3-4889-B231-32FC58A7ADEA}" type="pres">
      <dgm:prSet presAssocID="{4AA155BD-78FE-41C2-BC3C-B6A72ABB0BFC}" presName="linear" presStyleCnt="0">
        <dgm:presLayoutVars>
          <dgm:animLvl val="lvl"/>
          <dgm:resizeHandles val="exact"/>
        </dgm:presLayoutVars>
      </dgm:prSet>
      <dgm:spPr/>
    </dgm:pt>
    <dgm:pt modelId="{DCFE5939-9263-435B-8E89-E0F82CEC2EFC}" type="pres">
      <dgm:prSet presAssocID="{49FC7DEC-30E8-4E19-8A33-9C0529027031}" presName="parentText" presStyleLbl="node1" presStyleIdx="0" presStyleCnt="3">
        <dgm:presLayoutVars>
          <dgm:chMax val="0"/>
          <dgm:bulletEnabled val="1"/>
        </dgm:presLayoutVars>
      </dgm:prSet>
      <dgm:spPr/>
    </dgm:pt>
    <dgm:pt modelId="{35DE9225-7BFE-419E-A6E9-087FF92176AA}" type="pres">
      <dgm:prSet presAssocID="{BCA8B31A-9456-43CA-9522-023F327F3E7C}" presName="spacer" presStyleCnt="0"/>
      <dgm:spPr/>
    </dgm:pt>
    <dgm:pt modelId="{303B5A7D-A166-4394-8277-660CB8B53E58}" type="pres">
      <dgm:prSet presAssocID="{0EE3397B-4AAD-4898-9BC0-CEC6E6AA46F9}" presName="parentText" presStyleLbl="node1" presStyleIdx="1" presStyleCnt="3">
        <dgm:presLayoutVars>
          <dgm:chMax val="0"/>
          <dgm:bulletEnabled val="1"/>
        </dgm:presLayoutVars>
      </dgm:prSet>
      <dgm:spPr/>
    </dgm:pt>
    <dgm:pt modelId="{1B248C4E-C5A0-499C-B0C2-A2317F3AF192}" type="pres">
      <dgm:prSet presAssocID="{BA08F4E0-06AE-4611-8E0A-C6A2597C7D24}" presName="spacer" presStyleCnt="0"/>
      <dgm:spPr/>
    </dgm:pt>
    <dgm:pt modelId="{02A905C8-1EE7-4A00-888D-263CFD286C9A}" type="pres">
      <dgm:prSet presAssocID="{16C3CDF3-898F-4C9E-B27E-2F2567401063}" presName="parentText" presStyleLbl="node1" presStyleIdx="2" presStyleCnt="3">
        <dgm:presLayoutVars>
          <dgm:chMax val="0"/>
          <dgm:bulletEnabled val="1"/>
        </dgm:presLayoutVars>
      </dgm:prSet>
      <dgm:spPr/>
    </dgm:pt>
  </dgm:ptLst>
  <dgm:cxnLst>
    <dgm:cxn modelId="{359B8A21-C245-4F5B-9620-C1445EBCEBA6}" type="presOf" srcId="{0EE3397B-4AAD-4898-9BC0-CEC6E6AA46F9}" destId="{303B5A7D-A166-4394-8277-660CB8B53E58}" srcOrd="0" destOrd="0" presId="urn:microsoft.com/office/officeart/2005/8/layout/vList2"/>
    <dgm:cxn modelId="{BE04992C-9172-406D-B2D7-CC49F429B09B}" srcId="{4AA155BD-78FE-41C2-BC3C-B6A72ABB0BFC}" destId="{16C3CDF3-898F-4C9E-B27E-2F2567401063}" srcOrd="2" destOrd="0" parTransId="{ACB3A797-D1A8-418F-B74D-29838696A8A5}" sibTransId="{38BA3480-B331-46F4-8D31-F369D15A7C9C}"/>
    <dgm:cxn modelId="{8ADCC260-78B0-4F89-81AB-9E1B4136B448}" srcId="{4AA155BD-78FE-41C2-BC3C-B6A72ABB0BFC}" destId="{0EE3397B-4AAD-4898-9BC0-CEC6E6AA46F9}" srcOrd="1" destOrd="0" parTransId="{4177ECA9-D694-42A8-9B5D-88904464ED84}" sibTransId="{BA08F4E0-06AE-4611-8E0A-C6A2597C7D24}"/>
    <dgm:cxn modelId="{AD817855-1CE6-438A-99AC-1C1E8D12B53D}" type="presOf" srcId="{4AA155BD-78FE-41C2-BC3C-B6A72ABB0BFC}" destId="{92ACF7A8-C8F3-4889-B231-32FC58A7ADEA}" srcOrd="0" destOrd="0" presId="urn:microsoft.com/office/officeart/2005/8/layout/vList2"/>
    <dgm:cxn modelId="{C39CB380-281D-4A61-8957-76A0095446C7}" srcId="{4AA155BD-78FE-41C2-BC3C-B6A72ABB0BFC}" destId="{49FC7DEC-30E8-4E19-8A33-9C0529027031}" srcOrd="0" destOrd="0" parTransId="{355D66E6-20D0-40F4-80ED-8F869ECE4D0A}" sibTransId="{BCA8B31A-9456-43CA-9522-023F327F3E7C}"/>
    <dgm:cxn modelId="{1A5BC2E6-F019-47BF-921E-5C1B5683BDD6}" type="presOf" srcId="{16C3CDF3-898F-4C9E-B27E-2F2567401063}" destId="{02A905C8-1EE7-4A00-888D-263CFD286C9A}" srcOrd="0" destOrd="0" presId="urn:microsoft.com/office/officeart/2005/8/layout/vList2"/>
    <dgm:cxn modelId="{8F5C1BF7-1DD6-44C8-B42D-C3258B022677}" type="presOf" srcId="{49FC7DEC-30E8-4E19-8A33-9C0529027031}" destId="{DCFE5939-9263-435B-8E89-E0F82CEC2EFC}" srcOrd="0" destOrd="0" presId="urn:microsoft.com/office/officeart/2005/8/layout/vList2"/>
    <dgm:cxn modelId="{6D28DBF4-C1C3-4D1B-85A0-B7C895BEBB0A}" type="presParOf" srcId="{92ACF7A8-C8F3-4889-B231-32FC58A7ADEA}" destId="{DCFE5939-9263-435B-8E89-E0F82CEC2EFC}" srcOrd="0" destOrd="0" presId="urn:microsoft.com/office/officeart/2005/8/layout/vList2"/>
    <dgm:cxn modelId="{1C055457-E38A-44BA-AD0E-85815E87183F}" type="presParOf" srcId="{92ACF7A8-C8F3-4889-B231-32FC58A7ADEA}" destId="{35DE9225-7BFE-419E-A6E9-087FF92176AA}" srcOrd="1" destOrd="0" presId="urn:microsoft.com/office/officeart/2005/8/layout/vList2"/>
    <dgm:cxn modelId="{7AF73EDA-6242-40D9-B8CC-9187FE479729}" type="presParOf" srcId="{92ACF7A8-C8F3-4889-B231-32FC58A7ADEA}" destId="{303B5A7D-A166-4394-8277-660CB8B53E58}" srcOrd="2" destOrd="0" presId="urn:microsoft.com/office/officeart/2005/8/layout/vList2"/>
    <dgm:cxn modelId="{96DC0C6A-C3BC-480F-95C5-CE28A91C6F0C}" type="presParOf" srcId="{92ACF7A8-C8F3-4889-B231-32FC58A7ADEA}" destId="{1B248C4E-C5A0-499C-B0C2-A2317F3AF192}" srcOrd="3" destOrd="0" presId="urn:microsoft.com/office/officeart/2005/8/layout/vList2"/>
    <dgm:cxn modelId="{2954B29A-F55B-476F-B771-048A996746E2}" type="presParOf" srcId="{92ACF7A8-C8F3-4889-B231-32FC58A7ADEA}" destId="{02A905C8-1EE7-4A00-888D-263CFD286C9A}"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4AA155BD-78FE-41C2-BC3C-B6A72ABB0BFC}"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49FC7DEC-30E8-4E19-8A33-9C0529027031}">
      <dgm:prSet phldrT="[Text]"/>
      <dgm:spPr/>
      <dgm:t>
        <a:bodyPr/>
        <a:lstStyle/>
        <a:p>
          <a:r>
            <a:rPr lang="es-PE" b="0" dirty="0">
              <a:solidFill>
                <a:schemeClr val="bg2"/>
              </a:solidFill>
            </a:rPr>
            <a:t>Relaciones del estado de situación financiera y el estado de resultados</a:t>
          </a:r>
          <a:endParaRPr lang="en-US" b="0" dirty="0">
            <a:solidFill>
              <a:schemeClr val="bg2"/>
            </a:solidFill>
          </a:endParaRPr>
        </a:p>
      </dgm:t>
    </dgm:pt>
    <dgm:pt modelId="{355D66E6-20D0-40F4-80ED-8F869ECE4D0A}" type="parTrans" cxnId="{C39CB380-281D-4A61-8957-76A0095446C7}">
      <dgm:prSet/>
      <dgm:spPr/>
      <dgm:t>
        <a:bodyPr/>
        <a:lstStyle/>
        <a:p>
          <a:endParaRPr lang="en-US"/>
        </a:p>
      </dgm:t>
    </dgm:pt>
    <dgm:pt modelId="{BCA8B31A-9456-43CA-9522-023F327F3E7C}" type="sibTrans" cxnId="{C39CB380-281D-4A61-8957-76A0095446C7}">
      <dgm:prSet/>
      <dgm:spPr/>
      <dgm:t>
        <a:bodyPr/>
        <a:lstStyle/>
        <a:p>
          <a:endParaRPr lang="en-US"/>
        </a:p>
      </dgm:t>
    </dgm:pt>
    <dgm:pt modelId="{0EE3397B-4AAD-4898-9BC0-CEC6E6AA46F9}">
      <dgm:prSet phldrT="[Text]"/>
      <dgm:spPr/>
      <dgm:t>
        <a:bodyPr/>
        <a:lstStyle/>
        <a:p>
          <a:r>
            <a:rPr lang="en-US" dirty="0" err="1">
              <a:solidFill>
                <a:schemeClr val="bg2"/>
              </a:solidFill>
            </a:rPr>
            <a:t>Relaciones</a:t>
          </a:r>
          <a:r>
            <a:rPr lang="en-US" dirty="0">
              <a:solidFill>
                <a:schemeClr val="bg2"/>
              </a:solidFill>
            </a:rPr>
            <a:t> del </a:t>
          </a:r>
          <a:r>
            <a:rPr lang="en-US" dirty="0" err="1">
              <a:solidFill>
                <a:schemeClr val="bg2"/>
              </a:solidFill>
            </a:rPr>
            <a:t>análisis</a:t>
          </a:r>
          <a:r>
            <a:rPr lang="en-US" dirty="0">
              <a:solidFill>
                <a:schemeClr val="bg2"/>
              </a:solidFill>
            </a:rPr>
            <a:t> de </a:t>
          </a:r>
          <a:r>
            <a:rPr lang="en-US" dirty="0" err="1">
              <a:solidFill>
                <a:schemeClr val="bg2"/>
              </a:solidFill>
            </a:rPr>
            <a:t>los</a:t>
          </a:r>
          <a:r>
            <a:rPr lang="en-US" dirty="0">
              <a:solidFill>
                <a:schemeClr val="bg2"/>
              </a:solidFill>
            </a:rPr>
            <a:t> </a:t>
          </a:r>
          <a:r>
            <a:rPr lang="en-US" dirty="0" err="1">
              <a:solidFill>
                <a:schemeClr val="bg2"/>
              </a:solidFill>
            </a:rPr>
            <a:t>estados</a:t>
          </a:r>
          <a:r>
            <a:rPr lang="en-US" dirty="0">
              <a:solidFill>
                <a:schemeClr val="bg2"/>
              </a:solidFill>
            </a:rPr>
            <a:t> </a:t>
          </a:r>
          <a:r>
            <a:rPr lang="en-US" dirty="0" err="1">
              <a:solidFill>
                <a:schemeClr val="bg2"/>
              </a:solidFill>
            </a:rPr>
            <a:t>financieros</a:t>
          </a:r>
          <a:r>
            <a:rPr lang="en-US" dirty="0">
              <a:solidFill>
                <a:schemeClr val="bg2"/>
              </a:solidFill>
            </a:rPr>
            <a:t> y </a:t>
          </a:r>
          <a:r>
            <a:rPr lang="en-US" dirty="0" err="1">
              <a:solidFill>
                <a:schemeClr val="bg2"/>
              </a:solidFill>
            </a:rPr>
            <a:t>el</a:t>
          </a:r>
          <a:r>
            <a:rPr lang="en-US" dirty="0">
              <a:solidFill>
                <a:schemeClr val="bg2"/>
              </a:solidFill>
            </a:rPr>
            <a:t> </a:t>
          </a:r>
          <a:r>
            <a:rPr lang="en-US" dirty="0" err="1">
              <a:solidFill>
                <a:schemeClr val="bg2"/>
              </a:solidFill>
            </a:rPr>
            <a:t>análisis</a:t>
          </a:r>
          <a:r>
            <a:rPr lang="en-US" dirty="0">
              <a:solidFill>
                <a:schemeClr val="bg2"/>
              </a:solidFill>
            </a:rPr>
            <a:t> de </a:t>
          </a:r>
          <a:r>
            <a:rPr lang="en-US" dirty="0" err="1">
              <a:solidFill>
                <a:schemeClr val="bg2"/>
              </a:solidFill>
            </a:rPr>
            <a:t>los</a:t>
          </a:r>
          <a:r>
            <a:rPr lang="en-US" dirty="0">
              <a:solidFill>
                <a:schemeClr val="bg2"/>
              </a:solidFill>
            </a:rPr>
            <a:t> </a:t>
          </a:r>
          <a:r>
            <a:rPr lang="en-US" dirty="0" err="1">
              <a:solidFill>
                <a:schemeClr val="bg2"/>
              </a:solidFill>
            </a:rPr>
            <a:t>negocios</a:t>
          </a:r>
          <a:endParaRPr lang="en-US" dirty="0">
            <a:solidFill>
              <a:schemeClr val="bg2"/>
            </a:solidFill>
          </a:endParaRPr>
        </a:p>
      </dgm:t>
    </dgm:pt>
    <dgm:pt modelId="{4177ECA9-D694-42A8-9B5D-88904464ED84}" type="parTrans" cxnId="{8ADCC260-78B0-4F89-81AB-9E1B4136B448}">
      <dgm:prSet/>
      <dgm:spPr/>
      <dgm:t>
        <a:bodyPr/>
        <a:lstStyle/>
        <a:p>
          <a:endParaRPr lang="en-US"/>
        </a:p>
      </dgm:t>
    </dgm:pt>
    <dgm:pt modelId="{BA08F4E0-06AE-4611-8E0A-C6A2597C7D24}" type="sibTrans" cxnId="{8ADCC260-78B0-4F89-81AB-9E1B4136B448}">
      <dgm:prSet/>
      <dgm:spPr/>
      <dgm:t>
        <a:bodyPr/>
        <a:lstStyle/>
        <a:p>
          <a:endParaRPr lang="en-US"/>
        </a:p>
      </dgm:t>
    </dgm:pt>
    <dgm:pt modelId="{16C3CDF3-898F-4C9E-B27E-2F2567401063}">
      <dgm:prSet phldrT="[Text]"/>
      <dgm:spPr/>
      <dgm:t>
        <a:bodyPr/>
        <a:lstStyle/>
        <a:p>
          <a:r>
            <a:rPr lang="es-PE" b="1" dirty="0">
              <a:solidFill>
                <a:schemeClr val="tx1"/>
              </a:solidFill>
            </a:rPr>
            <a:t>Naturaleza y propósito de la contabilidad financiera</a:t>
          </a:r>
          <a:endParaRPr lang="en-US" b="1" dirty="0">
            <a:solidFill>
              <a:schemeClr val="tx1"/>
            </a:solidFill>
          </a:endParaRPr>
        </a:p>
      </dgm:t>
    </dgm:pt>
    <dgm:pt modelId="{ACB3A797-D1A8-418F-B74D-29838696A8A5}" type="parTrans" cxnId="{BE04992C-9172-406D-B2D7-CC49F429B09B}">
      <dgm:prSet/>
      <dgm:spPr/>
      <dgm:t>
        <a:bodyPr/>
        <a:lstStyle/>
        <a:p>
          <a:endParaRPr lang="en-US"/>
        </a:p>
      </dgm:t>
    </dgm:pt>
    <dgm:pt modelId="{38BA3480-B331-46F4-8D31-F369D15A7C9C}" type="sibTrans" cxnId="{BE04992C-9172-406D-B2D7-CC49F429B09B}">
      <dgm:prSet/>
      <dgm:spPr/>
      <dgm:t>
        <a:bodyPr/>
        <a:lstStyle/>
        <a:p>
          <a:endParaRPr lang="en-US"/>
        </a:p>
      </dgm:t>
    </dgm:pt>
    <dgm:pt modelId="{92ACF7A8-C8F3-4889-B231-32FC58A7ADEA}" type="pres">
      <dgm:prSet presAssocID="{4AA155BD-78FE-41C2-BC3C-B6A72ABB0BFC}" presName="linear" presStyleCnt="0">
        <dgm:presLayoutVars>
          <dgm:animLvl val="lvl"/>
          <dgm:resizeHandles val="exact"/>
        </dgm:presLayoutVars>
      </dgm:prSet>
      <dgm:spPr/>
    </dgm:pt>
    <dgm:pt modelId="{DCFE5939-9263-435B-8E89-E0F82CEC2EFC}" type="pres">
      <dgm:prSet presAssocID="{49FC7DEC-30E8-4E19-8A33-9C0529027031}" presName="parentText" presStyleLbl="node1" presStyleIdx="0" presStyleCnt="3">
        <dgm:presLayoutVars>
          <dgm:chMax val="0"/>
          <dgm:bulletEnabled val="1"/>
        </dgm:presLayoutVars>
      </dgm:prSet>
      <dgm:spPr/>
    </dgm:pt>
    <dgm:pt modelId="{35DE9225-7BFE-419E-A6E9-087FF92176AA}" type="pres">
      <dgm:prSet presAssocID="{BCA8B31A-9456-43CA-9522-023F327F3E7C}" presName="spacer" presStyleCnt="0"/>
      <dgm:spPr/>
    </dgm:pt>
    <dgm:pt modelId="{303B5A7D-A166-4394-8277-660CB8B53E58}" type="pres">
      <dgm:prSet presAssocID="{0EE3397B-4AAD-4898-9BC0-CEC6E6AA46F9}" presName="parentText" presStyleLbl="node1" presStyleIdx="1" presStyleCnt="3">
        <dgm:presLayoutVars>
          <dgm:chMax val="0"/>
          <dgm:bulletEnabled val="1"/>
        </dgm:presLayoutVars>
      </dgm:prSet>
      <dgm:spPr/>
    </dgm:pt>
    <dgm:pt modelId="{1B248C4E-C5A0-499C-B0C2-A2317F3AF192}" type="pres">
      <dgm:prSet presAssocID="{BA08F4E0-06AE-4611-8E0A-C6A2597C7D24}" presName="spacer" presStyleCnt="0"/>
      <dgm:spPr/>
    </dgm:pt>
    <dgm:pt modelId="{02A905C8-1EE7-4A00-888D-263CFD286C9A}" type="pres">
      <dgm:prSet presAssocID="{16C3CDF3-898F-4C9E-B27E-2F2567401063}" presName="parentText" presStyleLbl="node1" presStyleIdx="2" presStyleCnt="3">
        <dgm:presLayoutVars>
          <dgm:chMax val="0"/>
          <dgm:bulletEnabled val="1"/>
        </dgm:presLayoutVars>
      </dgm:prSet>
      <dgm:spPr/>
    </dgm:pt>
  </dgm:ptLst>
  <dgm:cxnLst>
    <dgm:cxn modelId="{359B8A21-C245-4F5B-9620-C1445EBCEBA6}" type="presOf" srcId="{0EE3397B-4AAD-4898-9BC0-CEC6E6AA46F9}" destId="{303B5A7D-A166-4394-8277-660CB8B53E58}" srcOrd="0" destOrd="0" presId="urn:microsoft.com/office/officeart/2005/8/layout/vList2"/>
    <dgm:cxn modelId="{BE04992C-9172-406D-B2D7-CC49F429B09B}" srcId="{4AA155BD-78FE-41C2-BC3C-B6A72ABB0BFC}" destId="{16C3CDF3-898F-4C9E-B27E-2F2567401063}" srcOrd="2" destOrd="0" parTransId="{ACB3A797-D1A8-418F-B74D-29838696A8A5}" sibTransId="{38BA3480-B331-46F4-8D31-F369D15A7C9C}"/>
    <dgm:cxn modelId="{8ADCC260-78B0-4F89-81AB-9E1B4136B448}" srcId="{4AA155BD-78FE-41C2-BC3C-B6A72ABB0BFC}" destId="{0EE3397B-4AAD-4898-9BC0-CEC6E6AA46F9}" srcOrd="1" destOrd="0" parTransId="{4177ECA9-D694-42A8-9B5D-88904464ED84}" sibTransId="{BA08F4E0-06AE-4611-8E0A-C6A2597C7D24}"/>
    <dgm:cxn modelId="{AD817855-1CE6-438A-99AC-1C1E8D12B53D}" type="presOf" srcId="{4AA155BD-78FE-41C2-BC3C-B6A72ABB0BFC}" destId="{92ACF7A8-C8F3-4889-B231-32FC58A7ADEA}" srcOrd="0" destOrd="0" presId="urn:microsoft.com/office/officeart/2005/8/layout/vList2"/>
    <dgm:cxn modelId="{C39CB380-281D-4A61-8957-76A0095446C7}" srcId="{4AA155BD-78FE-41C2-BC3C-B6A72ABB0BFC}" destId="{49FC7DEC-30E8-4E19-8A33-9C0529027031}" srcOrd="0" destOrd="0" parTransId="{355D66E6-20D0-40F4-80ED-8F869ECE4D0A}" sibTransId="{BCA8B31A-9456-43CA-9522-023F327F3E7C}"/>
    <dgm:cxn modelId="{1A5BC2E6-F019-47BF-921E-5C1B5683BDD6}" type="presOf" srcId="{16C3CDF3-898F-4C9E-B27E-2F2567401063}" destId="{02A905C8-1EE7-4A00-888D-263CFD286C9A}" srcOrd="0" destOrd="0" presId="urn:microsoft.com/office/officeart/2005/8/layout/vList2"/>
    <dgm:cxn modelId="{8F5C1BF7-1DD6-44C8-B42D-C3258B022677}" type="presOf" srcId="{49FC7DEC-30E8-4E19-8A33-9C0529027031}" destId="{DCFE5939-9263-435B-8E89-E0F82CEC2EFC}" srcOrd="0" destOrd="0" presId="urn:microsoft.com/office/officeart/2005/8/layout/vList2"/>
    <dgm:cxn modelId="{6D28DBF4-C1C3-4D1B-85A0-B7C895BEBB0A}" type="presParOf" srcId="{92ACF7A8-C8F3-4889-B231-32FC58A7ADEA}" destId="{DCFE5939-9263-435B-8E89-E0F82CEC2EFC}" srcOrd="0" destOrd="0" presId="urn:microsoft.com/office/officeart/2005/8/layout/vList2"/>
    <dgm:cxn modelId="{1C055457-E38A-44BA-AD0E-85815E87183F}" type="presParOf" srcId="{92ACF7A8-C8F3-4889-B231-32FC58A7ADEA}" destId="{35DE9225-7BFE-419E-A6E9-087FF92176AA}" srcOrd="1" destOrd="0" presId="urn:microsoft.com/office/officeart/2005/8/layout/vList2"/>
    <dgm:cxn modelId="{7AF73EDA-6242-40D9-B8CC-9187FE479729}" type="presParOf" srcId="{92ACF7A8-C8F3-4889-B231-32FC58A7ADEA}" destId="{303B5A7D-A166-4394-8277-660CB8B53E58}" srcOrd="2" destOrd="0" presId="urn:microsoft.com/office/officeart/2005/8/layout/vList2"/>
    <dgm:cxn modelId="{96DC0C6A-C3BC-480F-95C5-CE28A91C6F0C}" type="presParOf" srcId="{92ACF7A8-C8F3-4889-B231-32FC58A7ADEA}" destId="{1B248C4E-C5A0-499C-B0C2-A2317F3AF192}" srcOrd="3" destOrd="0" presId="urn:microsoft.com/office/officeart/2005/8/layout/vList2"/>
    <dgm:cxn modelId="{2954B29A-F55B-476F-B771-048A996746E2}" type="presParOf" srcId="{92ACF7A8-C8F3-4889-B231-32FC58A7ADEA}" destId="{02A905C8-1EE7-4A00-888D-263CFD286C9A}"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4AA155BD-78FE-41C2-BC3C-B6A72ABB0BFC}"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49FC7DEC-30E8-4E19-8A33-9C0529027031}">
      <dgm:prSet phldrT="[Text]"/>
      <dgm:spPr/>
      <dgm:t>
        <a:bodyPr/>
        <a:lstStyle/>
        <a:p>
          <a:r>
            <a:rPr lang="es-PE" b="1" dirty="0">
              <a:solidFill>
                <a:schemeClr val="tx1">
                  <a:lumMod val="95000"/>
                  <a:lumOff val="5000"/>
                </a:schemeClr>
              </a:solidFill>
            </a:rPr>
            <a:t>Flujo de Caja Vs. la Utilidad Neta de un proyecto al evaluar un proyecto</a:t>
          </a:r>
          <a:endParaRPr lang="en-US" b="1" dirty="0">
            <a:solidFill>
              <a:schemeClr val="tx1">
                <a:lumMod val="95000"/>
                <a:lumOff val="5000"/>
              </a:schemeClr>
            </a:solidFill>
          </a:endParaRPr>
        </a:p>
      </dgm:t>
    </dgm:pt>
    <dgm:pt modelId="{355D66E6-20D0-40F4-80ED-8F869ECE4D0A}" type="parTrans" cxnId="{C39CB380-281D-4A61-8957-76A0095446C7}">
      <dgm:prSet/>
      <dgm:spPr/>
      <dgm:t>
        <a:bodyPr/>
        <a:lstStyle/>
        <a:p>
          <a:endParaRPr lang="en-US"/>
        </a:p>
      </dgm:t>
    </dgm:pt>
    <dgm:pt modelId="{BCA8B31A-9456-43CA-9522-023F327F3E7C}" type="sibTrans" cxnId="{C39CB380-281D-4A61-8957-76A0095446C7}">
      <dgm:prSet/>
      <dgm:spPr/>
      <dgm:t>
        <a:bodyPr/>
        <a:lstStyle/>
        <a:p>
          <a:endParaRPr lang="en-US"/>
        </a:p>
      </dgm:t>
    </dgm:pt>
    <dgm:pt modelId="{0EE3397B-4AAD-4898-9BC0-CEC6E6AA46F9}">
      <dgm:prSet phldrT="[Text]"/>
      <dgm:spPr/>
      <dgm:t>
        <a:bodyPr/>
        <a:lstStyle/>
        <a:p>
          <a:r>
            <a:rPr lang="en-US" dirty="0"/>
            <a:t>TIR/VAN nominal es mayor que la TIR/VAN Real </a:t>
          </a:r>
          <a:r>
            <a:rPr lang="en-US" dirty="0" err="1"/>
            <a:t>en</a:t>
          </a:r>
          <a:r>
            <a:rPr lang="en-US" dirty="0"/>
            <a:t> </a:t>
          </a:r>
          <a:r>
            <a:rPr lang="en-US" dirty="0" err="1"/>
            <a:t>inflación</a:t>
          </a:r>
          <a:r>
            <a:rPr lang="en-US" dirty="0"/>
            <a:t>(T/F) </a:t>
          </a:r>
          <a:r>
            <a:rPr lang="en-US" dirty="0" err="1"/>
            <a:t>Sustentar</a:t>
          </a:r>
          <a:r>
            <a:rPr lang="en-US" dirty="0"/>
            <a:t>. </a:t>
          </a:r>
        </a:p>
      </dgm:t>
    </dgm:pt>
    <dgm:pt modelId="{4177ECA9-D694-42A8-9B5D-88904464ED84}" type="parTrans" cxnId="{8ADCC260-78B0-4F89-81AB-9E1B4136B448}">
      <dgm:prSet/>
      <dgm:spPr/>
      <dgm:t>
        <a:bodyPr/>
        <a:lstStyle/>
        <a:p>
          <a:endParaRPr lang="en-US"/>
        </a:p>
      </dgm:t>
    </dgm:pt>
    <dgm:pt modelId="{BA08F4E0-06AE-4611-8E0A-C6A2597C7D24}" type="sibTrans" cxnId="{8ADCC260-78B0-4F89-81AB-9E1B4136B448}">
      <dgm:prSet/>
      <dgm:spPr/>
      <dgm:t>
        <a:bodyPr/>
        <a:lstStyle/>
        <a:p>
          <a:endParaRPr lang="en-US"/>
        </a:p>
      </dgm:t>
    </dgm:pt>
    <dgm:pt modelId="{16C3CDF3-898F-4C9E-B27E-2F2567401063}">
      <dgm:prSet phldrT="[Text]"/>
      <dgm:spPr/>
      <dgm:t>
        <a:bodyPr/>
        <a:lstStyle/>
        <a:p>
          <a:r>
            <a:rPr lang="es-PE" dirty="0"/>
            <a:t>La contradicción entre la TIR y VAN es porque la TIR asume reinversión a la tasa del retorno mientras que el VAN asume reinversión a la tasa de descuento o COK(T/F) Sustente.</a:t>
          </a:r>
          <a:endParaRPr lang="en-US" dirty="0"/>
        </a:p>
      </dgm:t>
    </dgm:pt>
    <dgm:pt modelId="{ACB3A797-D1A8-418F-B74D-29838696A8A5}" type="parTrans" cxnId="{BE04992C-9172-406D-B2D7-CC49F429B09B}">
      <dgm:prSet/>
      <dgm:spPr/>
      <dgm:t>
        <a:bodyPr/>
        <a:lstStyle/>
        <a:p>
          <a:endParaRPr lang="en-US"/>
        </a:p>
      </dgm:t>
    </dgm:pt>
    <dgm:pt modelId="{38BA3480-B331-46F4-8D31-F369D15A7C9C}" type="sibTrans" cxnId="{BE04992C-9172-406D-B2D7-CC49F429B09B}">
      <dgm:prSet/>
      <dgm:spPr/>
      <dgm:t>
        <a:bodyPr/>
        <a:lstStyle/>
        <a:p>
          <a:endParaRPr lang="en-US"/>
        </a:p>
      </dgm:t>
    </dgm:pt>
    <dgm:pt modelId="{92ACF7A8-C8F3-4889-B231-32FC58A7ADEA}" type="pres">
      <dgm:prSet presAssocID="{4AA155BD-78FE-41C2-BC3C-B6A72ABB0BFC}" presName="linear" presStyleCnt="0">
        <dgm:presLayoutVars>
          <dgm:animLvl val="lvl"/>
          <dgm:resizeHandles val="exact"/>
        </dgm:presLayoutVars>
      </dgm:prSet>
      <dgm:spPr/>
    </dgm:pt>
    <dgm:pt modelId="{DCFE5939-9263-435B-8E89-E0F82CEC2EFC}" type="pres">
      <dgm:prSet presAssocID="{49FC7DEC-30E8-4E19-8A33-9C0529027031}" presName="parentText" presStyleLbl="node1" presStyleIdx="0" presStyleCnt="3">
        <dgm:presLayoutVars>
          <dgm:chMax val="0"/>
          <dgm:bulletEnabled val="1"/>
        </dgm:presLayoutVars>
      </dgm:prSet>
      <dgm:spPr/>
    </dgm:pt>
    <dgm:pt modelId="{35DE9225-7BFE-419E-A6E9-087FF92176AA}" type="pres">
      <dgm:prSet presAssocID="{BCA8B31A-9456-43CA-9522-023F327F3E7C}" presName="spacer" presStyleCnt="0"/>
      <dgm:spPr/>
    </dgm:pt>
    <dgm:pt modelId="{303B5A7D-A166-4394-8277-660CB8B53E58}" type="pres">
      <dgm:prSet presAssocID="{0EE3397B-4AAD-4898-9BC0-CEC6E6AA46F9}" presName="parentText" presStyleLbl="node1" presStyleIdx="1" presStyleCnt="3">
        <dgm:presLayoutVars>
          <dgm:chMax val="0"/>
          <dgm:bulletEnabled val="1"/>
        </dgm:presLayoutVars>
      </dgm:prSet>
      <dgm:spPr/>
    </dgm:pt>
    <dgm:pt modelId="{1B248C4E-C5A0-499C-B0C2-A2317F3AF192}" type="pres">
      <dgm:prSet presAssocID="{BA08F4E0-06AE-4611-8E0A-C6A2597C7D24}" presName="spacer" presStyleCnt="0"/>
      <dgm:spPr/>
    </dgm:pt>
    <dgm:pt modelId="{02A905C8-1EE7-4A00-888D-263CFD286C9A}" type="pres">
      <dgm:prSet presAssocID="{16C3CDF3-898F-4C9E-B27E-2F2567401063}" presName="parentText" presStyleLbl="node1" presStyleIdx="2" presStyleCnt="3">
        <dgm:presLayoutVars>
          <dgm:chMax val="0"/>
          <dgm:bulletEnabled val="1"/>
        </dgm:presLayoutVars>
      </dgm:prSet>
      <dgm:spPr/>
    </dgm:pt>
  </dgm:ptLst>
  <dgm:cxnLst>
    <dgm:cxn modelId="{359B8A21-C245-4F5B-9620-C1445EBCEBA6}" type="presOf" srcId="{0EE3397B-4AAD-4898-9BC0-CEC6E6AA46F9}" destId="{303B5A7D-A166-4394-8277-660CB8B53E58}" srcOrd="0" destOrd="0" presId="urn:microsoft.com/office/officeart/2005/8/layout/vList2"/>
    <dgm:cxn modelId="{BE04992C-9172-406D-B2D7-CC49F429B09B}" srcId="{4AA155BD-78FE-41C2-BC3C-B6A72ABB0BFC}" destId="{16C3CDF3-898F-4C9E-B27E-2F2567401063}" srcOrd="2" destOrd="0" parTransId="{ACB3A797-D1A8-418F-B74D-29838696A8A5}" sibTransId="{38BA3480-B331-46F4-8D31-F369D15A7C9C}"/>
    <dgm:cxn modelId="{8ADCC260-78B0-4F89-81AB-9E1B4136B448}" srcId="{4AA155BD-78FE-41C2-BC3C-B6A72ABB0BFC}" destId="{0EE3397B-4AAD-4898-9BC0-CEC6E6AA46F9}" srcOrd="1" destOrd="0" parTransId="{4177ECA9-D694-42A8-9B5D-88904464ED84}" sibTransId="{BA08F4E0-06AE-4611-8E0A-C6A2597C7D24}"/>
    <dgm:cxn modelId="{AD817855-1CE6-438A-99AC-1C1E8D12B53D}" type="presOf" srcId="{4AA155BD-78FE-41C2-BC3C-B6A72ABB0BFC}" destId="{92ACF7A8-C8F3-4889-B231-32FC58A7ADEA}" srcOrd="0" destOrd="0" presId="urn:microsoft.com/office/officeart/2005/8/layout/vList2"/>
    <dgm:cxn modelId="{C39CB380-281D-4A61-8957-76A0095446C7}" srcId="{4AA155BD-78FE-41C2-BC3C-B6A72ABB0BFC}" destId="{49FC7DEC-30E8-4E19-8A33-9C0529027031}" srcOrd="0" destOrd="0" parTransId="{355D66E6-20D0-40F4-80ED-8F869ECE4D0A}" sibTransId="{BCA8B31A-9456-43CA-9522-023F327F3E7C}"/>
    <dgm:cxn modelId="{1A5BC2E6-F019-47BF-921E-5C1B5683BDD6}" type="presOf" srcId="{16C3CDF3-898F-4C9E-B27E-2F2567401063}" destId="{02A905C8-1EE7-4A00-888D-263CFD286C9A}" srcOrd="0" destOrd="0" presId="urn:microsoft.com/office/officeart/2005/8/layout/vList2"/>
    <dgm:cxn modelId="{8F5C1BF7-1DD6-44C8-B42D-C3258B022677}" type="presOf" srcId="{49FC7DEC-30E8-4E19-8A33-9C0529027031}" destId="{DCFE5939-9263-435B-8E89-E0F82CEC2EFC}" srcOrd="0" destOrd="0" presId="urn:microsoft.com/office/officeart/2005/8/layout/vList2"/>
    <dgm:cxn modelId="{6D28DBF4-C1C3-4D1B-85A0-B7C895BEBB0A}" type="presParOf" srcId="{92ACF7A8-C8F3-4889-B231-32FC58A7ADEA}" destId="{DCFE5939-9263-435B-8E89-E0F82CEC2EFC}" srcOrd="0" destOrd="0" presId="urn:microsoft.com/office/officeart/2005/8/layout/vList2"/>
    <dgm:cxn modelId="{1C055457-E38A-44BA-AD0E-85815E87183F}" type="presParOf" srcId="{92ACF7A8-C8F3-4889-B231-32FC58A7ADEA}" destId="{35DE9225-7BFE-419E-A6E9-087FF92176AA}" srcOrd="1" destOrd="0" presId="urn:microsoft.com/office/officeart/2005/8/layout/vList2"/>
    <dgm:cxn modelId="{7AF73EDA-6242-40D9-B8CC-9187FE479729}" type="presParOf" srcId="{92ACF7A8-C8F3-4889-B231-32FC58A7ADEA}" destId="{303B5A7D-A166-4394-8277-660CB8B53E58}" srcOrd="2" destOrd="0" presId="urn:microsoft.com/office/officeart/2005/8/layout/vList2"/>
    <dgm:cxn modelId="{96DC0C6A-C3BC-480F-95C5-CE28A91C6F0C}" type="presParOf" srcId="{92ACF7A8-C8F3-4889-B231-32FC58A7ADEA}" destId="{1B248C4E-C5A0-499C-B0C2-A2317F3AF192}" srcOrd="3" destOrd="0" presId="urn:microsoft.com/office/officeart/2005/8/layout/vList2"/>
    <dgm:cxn modelId="{2954B29A-F55B-476F-B771-048A996746E2}" type="presParOf" srcId="{92ACF7A8-C8F3-4889-B231-32FC58A7ADEA}" destId="{02A905C8-1EE7-4A00-888D-263CFD286C9A}"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4AA155BD-78FE-41C2-BC3C-B6A72ABB0BFC}"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49FC7DEC-30E8-4E19-8A33-9C0529027031}">
      <dgm:prSet phldrT="[Text]"/>
      <dgm:spPr/>
      <dgm:t>
        <a:bodyPr/>
        <a:lstStyle/>
        <a:p>
          <a:r>
            <a:rPr lang="es-PE" b="0" dirty="0">
              <a:solidFill>
                <a:schemeClr val="bg2"/>
              </a:solidFill>
            </a:rPr>
            <a:t>Flujo de Caja Vs. la Utilidad Neta de un proyecto al evaluar un proyecto</a:t>
          </a:r>
          <a:endParaRPr lang="en-US" b="0" dirty="0">
            <a:solidFill>
              <a:schemeClr val="bg2"/>
            </a:solidFill>
          </a:endParaRPr>
        </a:p>
      </dgm:t>
    </dgm:pt>
    <dgm:pt modelId="{355D66E6-20D0-40F4-80ED-8F869ECE4D0A}" type="parTrans" cxnId="{C39CB380-281D-4A61-8957-76A0095446C7}">
      <dgm:prSet/>
      <dgm:spPr/>
      <dgm:t>
        <a:bodyPr/>
        <a:lstStyle/>
        <a:p>
          <a:endParaRPr lang="en-US"/>
        </a:p>
      </dgm:t>
    </dgm:pt>
    <dgm:pt modelId="{BCA8B31A-9456-43CA-9522-023F327F3E7C}" type="sibTrans" cxnId="{C39CB380-281D-4A61-8957-76A0095446C7}">
      <dgm:prSet/>
      <dgm:spPr/>
      <dgm:t>
        <a:bodyPr/>
        <a:lstStyle/>
        <a:p>
          <a:endParaRPr lang="en-US"/>
        </a:p>
      </dgm:t>
    </dgm:pt>
    <dgm:pt modelId="{0EE3397B-4AAD-4898-9BC0-CEC6E6AA46F9}">
      <dgm:prSet phldrT="[Text]"/>
      <dgm:spPr/>
      <dgm:t>
        <a:bodyPr/>
        <a:lstStyle/>
        <a:p>
          <a:r>
            <a:rPr lang="en-US" b="1" dirty="0">
              <a:solidFill>
                <a:schemeClr val="tx1"/>
              </a:solidFill>
            </a:rPr>
            <a:t>TIR/VAN nominal es mayor que la TIR/VAN Real </a:t>
          </a:r>
          <a:r>
            <a:rPr lang="en-US" b="1" dirty="0" err="1">
              <a:solidFill>
                <a:schemeClr val="tx1"/>
              </a:solidFill>
            </a:rPr>
            <a:t>en</a:t>
          </a:r>
          <a:r>
            <a:rPr lang="en-US" b="1" dirty="0">
              <a:solidFill>
                <a:schemeClr val="tx1"/>
              </a:solidFill>
            </a:rPr>
            <a:t> </a:t>
          </a:r>
          <a:r>
            <a:rPr lang="en-US" b="1" dirty="0" err="1">
              <a:solidFill>
                <a:schemeClr val="tx1"/>
              </a:solidFill>
            </a:rPr>
            <a:t>inflación</a:t>
          </a:r>
          <a:r>
            <a:rPr lang="en-US" b="1" dirty="0">
              <a:solidFill>
                <a:schemeClr val="tx1"/>
              </a:solidFill>
            </a:rPr>
            <a:t>(T/F) </a:t>
          </a:r>
          <a:r>
            <a:rPr lang="en-US" b="1" dirty="0" err="1">
              <a:solidFill>
                <a:schemeClr val="tx1"/>
              </a:solidFill>
            </a:rPr>
            <a:t>Sustentar</a:t>
          </a:r>
          <a:r>
            <a:rPr lang="en-US" b="1" dirty="0">
              <a:solidFill>
                <a:schemeClr val="tx1"/>
              </a:solidFill>
            </a:rPr>
            <a:t>. </a:t>
          </a:r>
        </a:p>
      </dgm:t>
    </dgm:pt>
    <dgm:pt modelId="{4177ECA9-D694-42A8-9B5D-88904464ED84}" type="parTrans" cxnId="{8ADCC260-78B0-4F89-81AB-9E1B4136B448}">
      <dgm:prSet/>
      <dgm:spPr/>
      <dgm:t>
        <a:bodyPr/>
        <a:lstStyle/>
        <a:p>
          <a:endParaRPr lang="en-US"/>
        </a:p>
      </dgm:t>
    </dgm:pt>
    <dgm:pt modelId="{BA08F4E0-06AE-4611-8E0A-C6A2597C7D24}" type="sibTrans" cxnId="{8ADCC260-78B0-4F89-81AB-9E1B4136B448}">
      <dgm:prSet/>
      <dgm:spPr/>
      <dgm:t>
        <a:bodyPr/>
        <a:lstStyle/>
        <a:p>
          <a:endParaRPr lang="en-US"/>
        </a:p>
      </dgm:t>
    </dgm:pt>
    <dgm:pt modelId="{16C3CDF3-898F-4C9E-B27E-2F2567401063}">
      <dgm:prSet phldrT="[Text]"/>
      <dgm:spPr/>
      <dgm:t>
        <a:bodyPr/>
        <a:lstStyle/>
        <a:p>
          <a:r>
            <a:rPr lang="es-PE" dirty="0"/>
            <a:t>La contradicción entre la TIR y VAN es porque la TIR asume reinversión a la tasa del retorno mientras que el VAN asume reinversión a la tasa de descuento o COK(T/F) Sustente.</a:t>
          </a:r>
          <a:endParaRPr lang="en-US" dirty="0"/>
        </a:p>
      </dgm:t>
    </dgm:pt>
    <dgm:pt modelId="{ACB3A797-D1A8-418F-B74D-29838696A8A5}" type="parTrans" cxnId="{BE04992C-9172-406D-B2D7-CC49F429B09B}">
      <dgm:prSet/>
      <dgm:spPr/>
      <dgm:t>
        <a:bodyPr/>
        <a:lstStyle/>
        <a:p>
          <a:endParaRPr lang="en-US"/>
        </a:p>
      </dgm:t>
    </dgm:pt>
    <dgm:pt modelId="{38BA3480-B331-46F4-8D31-F369D15A7C9C}" type="sibTrans" cxnId="{BE04992C-9172-406D-B2D7-CC49F429B09B}">
      <dgm:prSet/>
      <dgm:spPr/>
      <dgm:t>
        <a:bodyPr/>
        <a:lstStyle/>
        <a:p>
          <a:endParaRPr lang="en-US"/>
        </a:p>
      </dgm:t>
    </dgm:pt>
    <dgm:pt modelId="{92ACF7A8-C8F3-4889-B231-32FC58A7ADEA}" type="pres">
      <dgm:prSet presAssocID="{4AA155BD-78FE-41C2-BC3C-B6A72ABB0BFC}" presName="linear" presStyleCnt="0">
        <dgm:presLayoutVars>
          <dgm:animLvl val="lvl"/>
          <dgm:resizeHandles val="exact"/>
        </dgm:presLayoutVars>
      </dgm:prSet>
      <dgm:spPr/>
    </dgm:pt>
    <dgm:pt modelId="{DCFE5939-9263-435B-8E89-E0F82CEC2EFC}" type="pres">
      <dgm:prSet presAssocID="{49FC7DEC-30E8-4E19-8A33-9C0529027031}" presName="parentText" presStyleLbl="node1" presStyleIdx="0" presStyleCnt="3">
        <dgm:presLayoutVars>
          <dgm:chMax val="0"/>
          <dgm:bulletEnabled val="1"/>
        </dgm:presLayoutVars>
      </dgm:prSet>
      <dgm:spPr/>
    </dgm:pt>
    <dgm:pt modelId="{35DE9225-7BFE-419E-A6E9-087FF92176AA}" type="pres">
      <dgm:prSet presAssocID="{BCA8B31A-9456-43CA-9522-023F327F3E7C}" presName="spacer" presStyleCnt="0"/>
      <dgm:spPr/>
    </dgm:pt>
    <dgm:pt modelId="{303B5A7D-A166-4394-8277-660CB8B53E58}" type="pres">
      <dgm:prSet presAssocID="{0EE3397B-4AAD-4898-9BC0-CEC6E6AA46F9}" presName="parentText" presStyleLbl="node1" presStyleIdx="1" presStyleCnt="3">
        <dgm:presLayoutVars>
          <dgm:chMax val="0"/>
          <dgm:bulletEnabled val="1"/>
        </dgm:presLayoutVars>
      </dgm:prSet>
      <dgm:spPr/>
    </dgm:pt>
    <dgm:pt modelId="{1B248C4E-C5A0-499C-B0C2-A2317F3AF192}" type="pres">
      <dgm:prSet presAssocID="{BA08F4E0-06AE-4611-8E0A-C6A2597C7D24}" presName="spacer" presStyleCnt="0"/>
      <dgm:spPr/>
    </dgm:pt>
    <dgm:pt modelId="{02A905C8-1EE7-4A00-888D-263CFD286C9A}" type="pres">
      <dgm:prSet presAssocID="{16C3CDF3-898F-4C9E-B27E-2F2567401063}" presName="parentText" presStyleLbl="node1" presStyleIdx="2" presStyleCnt="3">
        <dgm:presLayoutVars>
          <dgm:chMax val="0"/>
          <dgm:bulletEnabled val="1"/>
        </dgm:presLayoutVars>
      </dgm:prSet>
      <dgm:spPr/>
    </dgm:pt>
  </dgm:ptLst>
  <dgm:cxnLst>
    <dgm:cxn modelId="{359B8A21-C245-4F5B-9620-C1445EBCEBA6}" type="presOf" srcId="{0EE3397B-4AAD-4898-9BC0-CEC6E6AA46F9}" destId="{303B5A7D-A166-4394-8277-660CB8B53E58}" srcOrd="0" destOrd="0" presId="urn:microsoft.com/office/officeart/2005/8/layout/vList2"/>
    <dgm:cxn modelId="{BE04992C-9172-406D-B2D7-CC49F429B09B}" srcId="{4AA155BD-78FE-41C2-BC3C-B6A72ABB0BFC}" destId="{16C3CDF3-898F-4C9E-B27E-2F2567401063}" srcOrd="2" destOrd="0" parTransId="{ACB3A797-D1A8-418F-B74D-29838696A8A5}" sibTransId="{38BA3480-B331-46F4-8D31-F369D15A7C9C}"/>
    <dgm:cxn modelId="{8ADCC260-78B0-4F89-81AB-9E1B4136B448}" srcId="{4AA155BD-78FE-41C2-BC3C-B6A72ABB0BFC}" destId="{0EE3397B-4AAD-4898-9BC0-CEC6E6AA46F9}" srcOrd="1" destOrd="0" parTransId="{4177ECA9-D694-42A8-9B5D-88904464ED84}" sibTransId="{BA08F4E0-06AE-4611-8E0A-C6A2597C7D24}"/>
    <dgm:cxn modelId="{AD817855-1CE6-438A-99AC-1C1E8D12B53D}" type="presOf" srcId="{4AA155BD-78FE-41C2-BC3C-B6A72ABB0BFC}" destId="{92ACF7A8-C8F3-4889-B231-32FC58A7ADEA}" srcOrd="0" destOrd="0" presId="urn:microsoft.com/office/officeart/2005/8/layout/vList2"/>
    <dgm:cxn modelId="{C39CB380-281D-4A61-8957-76A0095446C7}" srcId="{4AA155BD-78FE-41C2-BC3C-B6A72ABB0BFC}" destId="{49FC7DEC-30E8-4E19-8A33-9C0529027031}" srcOrd="0" destOrd="0" parTransId="{355D66E6-20D0-40F4-80ED-8F869ECE4D0A}" sibTransId="{BCA8B31A-9456-43CA-9522-023F327F3E7C}"/>
    <dgm:cxn modelId="{1A5BC2E6-F019-47BF-921E-5C1B5683BDD6}" type="presOf" srcId="{16C3CDF3-898F-4C9E-B27E-2F2567401063}" destId="{02A905C8-1EE7-4A00-888D-263CFD286C9A}" srcOrd="0" destOrd="0" presId="urn:microsoft.com/office/officeart/2005/8/layout/vList2"/>
    <dgm:cxn modelId="{8F5C1BF7-1DD6-44C8-B42D-C3258B022677}" type="presOf" srcId="{49FC7DEC-30E8-4E19-8A33-9C0529027031}" destId="{DCFE5939-9263-435B-8E89-E0F82CEC2EFC}" srcOrd="0" destOrd="0" presId="urn:microsoft.com/office/officeart/2005/8/layout/vList2"/>
    <dgm:cxn modelId="{6D28DBF4-C1C3-4D1B-85A0-B7C895BEBB0A}" type="presParOf" srcId="{92ACF7A8-C8F3-4889-B231-32FC58A7ADEA}" destId="{DCFE5939-9263-435B-8E89-E0F82CEC2EFC}" srcOrd="0" destOrd="0" presId="urn:microsoft.com/office/officeart/2005/8/layout/vList2"/>
    <dgm:cxn modelId="{1C055457-E38A-44BA-AD0E-85815E87183F}" type="presParOf" srcId="{92ACF7A8-C8F3-4889-B231-32FC58A7ADEA}" destId="{35DE9225-7BFE-419E-A6E9-087FF92176AA}" srcOrd="1" destOrd="0" presId="urn:microsoft.com/office/officeart/2005/8/layout/vList2"/>
    <dgm:cxn modelId="{7AF73EDA-6242-40D9-B8CC-9187FE479729}" type="presParOf" srcId="{92ACF7A8-C8F3-4889-B231-32FC58A7ADEA}" destId="{303B5A7D-A166-4394-8277-660CB8B53E58}" srcOrd="2" destOrd="0" presId="urn:microsoft.com/office/officeart/2005/8/layout/vList2"/>
    <dgm:cxn modelId="{96DC0C6A-C3BC-480F-95C5-CE28A91C6F0C}" type="presParOf" srcId="{92ACF7A8-C8F3-4889-B231-32FC58A7ADEA}" destId="{1B248C4E-C5A0-499C-B0C2-A2317F3AF192}" srcOrd="3" destOrd="0" presId="urn:microsoft.com/office/officeart/2005/8/layout/vList2"/>
    <dgm:cxn modelId="{2954B29A-F55B-476F-B771-048A996746E2}" type="presParOf" srcId="{92ACF7A8-C8F3-4889-B231-32FC58A7ADEA}" destId="{02A905C8-1EE7-4A00-888D-263CFD286C9A}"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4AA155BD-78FE-41C2-BC3C-B6A72ABB0BFC}"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49FC7DEC-30E8-4E19-8A33-9C0529027031}">
      <dgm:prSet phldrT="[Text]"/>
      <dgm:spPr/>
      <dgm:t>
        <a:bodyPr/>
        <a:lstStyle/>
        <a:p>
          <a:r>
            <a:rPr lang="es-PE" b="0" dirty="0">
              <a:solidFill>
                <a:schemeClr val="tx1">
                  <a:lumMod val="95000"/>
                  <a:lumOff val="5000"/>
                </a:schemeClr>
              </a:solidFill>
            </a:rPr>
            <a:t>Flujo de Caja Vs. la Utilidad Neta de un proyecto al evaluar un proyecto</a:t>
          </a:r>
          <a:endParaRPr lang="en-US" b="0" dirty="0">
            <a:solidFill>
              <a:schemeClr val="tx1">
                <a:lumMod val="95000"/>
                <a:lumOff val="5000"/>
              </a:schemeClr>
            </a:solidFill>
          </a:endParaRPr>
        </a:p>
      </dgm:t>
    </dgm:pt>
    <dgm:pt modelId="{355D66E6-20D0-40F4-80ED-8F869ECE4D0A}" type="parTrans" cxnId="{C39CB380-281D-4A61-8957-76A0095446C7}">
      <dgm:prSet/>
      <dgm:spPr/>
      <dgm:t>
        <a:bodyPr/>
        <a:lstStyle/>
        <a:p>
          <a:endParaRPr lang="en-US"/>
        </a:p>
      </dgm:t>
    </dgm:pt>
    <dgm:pt modelId="{BCA8B31A-9456-43CA-9522-023F327F3E7C}" type="sibTrans" cxnId="{C39CB380-281D-4A61-8957-76A0095446C7}">
      <dgm:prSet/>
      <dgm:spPr/>
      <dgm:t>
        <a:bodyPr/>
        <a:lstStyle/>
        <a:p>
          <a:endParaRPr lang="en-US"/>
        </a:p>
      </dgm:t>
    </dgm:pt>
    <dgm:pt modelId="{0EE3397B-4AAD-4898-9BC0-CEC6E6AA46F9}">
      <dgm:prSet phldrT="[Text]"/>
      <dgm:spPr/>
      <dgm:t>
        <a:bodyPr/>
        <a:lstStyle/>
        <a:p>
          <a:r>
            <a:rPr lang="en-US" dirty="0"/>
            <a:t>TIR/VAN nominal es mayor que la TIR/VAN Real </a:t>
          </a:r>
          <a:r>
            <a:rPr lang="en-US" dirty="0" err="1"/>
            <a:t>en</a:t>
          </a:r>
          <a:r>
            <a:rPr lang="en-US" dirty="0"/>
            <a:t> </a:t>
          </a:r>
          <a:r>
            <a:rPr lang="en-US" dirty="0" err="1"/>
            <a:t>inflación</a:t>
          </a:r>
          <a:r>
            <a:rPr lang="en-US" dirty="0"/>
            <a:t>(T/F) </a:t>
          </a:r>
          <a:r>
            <a:rPr lang="en-US" dirty="0" err="1"/>
            <a:t>Sustentar</a:t>
          </a:r>
          <a:r>
            <a:rPr lang="en-US" dirty="0"/>
            <a:t>. </a:t>
          </a:r>
        </a:p>
      </dgm:t>
    </dgm:pt>
    <dgm:pt modelId="{4177ECA9-D694-42A8-9B5D-88904464ED84}" type="parTrans" cxnId="{8ADCC260-78B0-4F89-81AB-9E1B4136B448}">
      <dgm:prSet/>
      <dgm:spPr/>
      <dgm:t>
        <a:bodyPr/>
        <a:lstStyle/>
        <a:p>
          <a:endParaRPr lang="en-US"/>
        </a:p>
      </dgm:t>
    </dgm:pt>
    <dgm:pt modelId="{BA08F4E0-06AE-4611-8E0A-C6A2597C7D24}" type="sibTrans" cxnId="{8ADCC260-78B0-4F89-81AB-9E1B4136B448}">
      <dgm:prSet/>
      <dgm:spPr/>
      <dgm:t>
        <a:bodyPr/>
        <a:lstStyle/>
        <a:p>
          <a:endParaRPr lang="en-US"/>
        </a:p>
      </dgm:t>
    </dgm:pt>
    <dgm:pt modelId="{16C3CDF3-898F-4C9E-B27E-2F2567401063}">
      <dgm:prSet phldrT="[Text]"/>
      <dgm:spPr/>
      <dgm:t>
        <a:bodyPr/>
        <a:lstStyle/>
        <a:p>
          <a:r>
            <a:rPr lang="es-PE" b="1" dirty="0">
              <a:solidFill>
                <a:schemeClr val="tx1"/>
              </a:solidFill>
            </a:rPr>
            <a:t>La contradicción entre la TIR y VAN es porque la TIR asume reinversión a la tasa del retorno mientras que el VAN asume reinversión a la tasa de descuento o COK(T/F) Sustente.</a:t>
          </a:r>
          <a:endParaRPr lang="en-US" b="1" dirty="0">
            <a:solidFill>
              <a:schemeClr val="tx1"/>
            </a:solidFill>
          </a:endParaRPr>
        </a:p>
      </dgm:t>
    </dgm:pt>
    <dgm:pt modelId="{ACB3A797-D1A8-418F-B74D-29838696A8A5}" type="parTrans" cxnId="{BE04992C-9172-406D-B2D7-CC49F429B09B}">
      <dgm:prSet/>
      <dgm:spPr/>
      <dgm:t>
        <a:bodyPr/>
        <a:lstStyle/>
        <a:p>
          <a:endParaRPr lang="en-US"/>
        </a:p>
      </dgm:t>
    </dgm:pt>
    <dgm:pt modelId="{38BA3480-B331-46F4-8D31-F369D15A7C9C}" type="sibTrans" cxnId="{BE04992C-9172-406D-B2D7-CC49F429B09B}">
      <dgm:prSet/>
      <dgm:spPr/>
      <dgm:t>
        <a:bodyPr/>
        <a:lstStyle/>
        <a:p>
          <a:endParaRPr lang="en-US"/>
        </a:p>
      </dgm:t>
    </dgm:pt>
    <dgm:pt modelId="{92ACF7A8-C8F3-4889-B231-32FC58A7ADEA}" type="pres">
      <dgm:prSet presAssocID="{4AA155BD-78FE-41C2-BC3C-B6A72ABB0BFC}" presName="linear" presStyleCnt="0">
        <dgm:presLayoutVars>
          <dgm:animLvl val="lvl"/>
          <dgm:resizeHandles val="exact"/>
        </dgm:presLayoutVars>
      </dgm:prSet>
      <dgm:spPr/>
    </dgm:pt>
    <dgm:pt modelId="{DCFE5939-9263-435B-8E89-E0F82CEC2EFC}" type="pres">
      <dgm:prSet presAssocID="{49FC7DEC-30E8-4E19-8A33-9C0529027031}" presName="parentText" presStyleLbl="node1" presStyleIdx="0" presStyleCnt="3">
        <dgm:presLayoutVars>
          <dgm:chMax val="0"/>
          <dgm:bulletEnabled val="1"/>
        </dgm:presLayoutVars>
      </dgm:prSet>
      <dgm:spPr/>
    </dgm:pt>
    <dgm:pt modelId="{35DE9225-7BFE-419E-A6E9-087FF92176AA}" type="pres">
      <dgm:prSet presAssocID="{BCA8B31A-9456-43CA-9522-023F327F3E7C}" presName="spacer" presStyleCnt="0"/>
      <dgm:spPr/>
    </dgm:pt>
    <dgm:pt modelId="{303B5A7D-A166-4394-8277-660CB8B53E58}" type="pres">
      <dgm:prSet presAssocID="{0EE3397B-4AAD-4898-9BC0-CEC6E6AA46F9}" presName="parentText" presStyleLbl="node1" presStyleIdx="1" presStyleCnt="3">
        <dgm:presLayoutVars>
          <dgm:chMax val="0"/>
          <dgm:bulletEnabled val="1"/>
        </dgm:presLayoutVars>
      </dgm:prSet>
      <dgm:spPr/>
    </dgm:pt>
    <dgm:pt modelId="{1B248C4E-C5A0-499C-B0C2-A2317F3AF192}" type="pres">
      <dgm:prSet presAssocID="{BA08F4E0-06AE-4611-8E0A-C6A2597C7D24}" presName="spacer" presStyleCnt="0"/>
      <dgm:spPr/>
    </dgm:pt>
    <dgm:pt modelId="{02A905C8-1EE7-4A00-888D-263CFD286C9A}" type="pres">
      <dgm:prSet presAssocID="{16C3CDF3-898F-4C9E-B27E-2F2567401063}" presName="parentText" presStyleLbl="node1" presStyleIdx="2" presStyleCnt="3">
        <dgm:presLayoutVars>
          <dgm:chMax val="0"/>
          <dgm:bulletEnabled val="1"/>
        </dgm:presLayoutVars>
      </dgm:prSet>
      <dgm:spPr/>
    </dgm:pt>
  </dgm:ptLst>
  <dgm:cxnLst>
    <dgm:cxn modelId="{359B8A21-C245-4F5B-9620-C1445EBCEBA6}" type="presOf" srcId="{0EE3397B-4AAD-4898-9BC0-CEC6E6AA46F9}" destId="{303B5A7D-A166-4394-8277-660CB8B53E58}" srcOrd="0" destOrd="0" presId="urn:microsoft.com/office/officeart/2005/8/layout/vList2"/>
    <dgm:cxn modelId="{BE04992C-9172-406D-B2D7-CC49F429B09B}" srcId="{4AA155BD-78FE-41C2-BC3C-B6A72ABB0BFC}" destId="{16C3CDF3-898F-4C9E-B27E-2F2567401063}" srcOrd="2" destOrd="0" parTransId="{ACB3A797-D1A8-418F-B74D-29838696A8A5}" sibTransId="{38BA3480-B331-46F4-8D31-F369D15A7C9C}"/>
    <dgm:cxn modelId="{8ADCC260-78B0-4F89-81AB-9E1B4136B448}" srcId="{4AA155BD-78FE-41C2-BC3C-B6A72ABB0BFC}" destId="{0EE3397B-4AAD-4898-9BC0-CEC6E6AA46F9}" srcOrd="1" destOrd="0" parTransId="{4177ECA9-D694-42A8-9B5D-88904464ED84}" sibTransId="{BA08F4E0-06AE-4611-8E0A-C6A2597C7D24}"/>
    <dgm:cxn modelId="{AD817855-1CE6-438A-99AC-1C1E8D12B53D}" type="presOf" srcId="{4AA155BD-78FE-41C2-BC3C-B6A72ABB0BFC}" destId="{92ACF7A8-C8F3-4889-B231-32FC58A7ADEA}" srcOrd="0" destOrd="0" presId="urn:microsoft.com/office/officeart/2005/8/layout/vList2"/>
    <dgm:cxn modelId="{C39CB380-281D-4A61-8957-76A0095446C7}" srcId="{4AA155BD-78FE-41C2-BC3C-B6A72ABB0BFC}" destId="{49FC7DEC-30E8-4E19-8A33-9C0529027031}" srcOrd="0" destOrd="0" parTransId="{355D66E6-20D0-40F4-80ED-8F869ECE4D0A}" sibTransId="{BCA8B31A-9456-43CA-9522-023F327F3E7C}"/>
    <dgm:cxn modelId="{1A5BC2E6-F019-47BF-921E-5C1B5683BDD6}" type="presOf" srcId="{16C3CDF3-898F-4C9E-B27E-2F2567401063}" destId="{02A905C8-1EE7-4A00-888D-263CFD286C9A}" srcOrd="0" destOrd="0" presId="urn:microsoft.com/office/officeart/2005/8/layout/vList2"/>
    <dgm:cxn modelId="{8F5C1BF7-1DD6-44C8-B42D-C3258B022677}" type="presOf" srcId="{49FC7DEC-30E8-4E19-8A33-9C0529027031}" destId="{DCFE5939-9263-435B-8E89-E0F82CEC2EFC}" srcOrd="0" destOrd="0" presId="urn:microsoft.com/office/officeart/2005/8/layout/vList2"/>
    <dgm:cxn modelId="{6D28DBF4-C1C3-4D1B-85A0-B7C895BEBB0A}" type="presParOf" srcId="{92ACF7A8-C8F3-4889-B231-32FC58A7ADEA}" destId="{DCFE5939-9263-435B-8E89-E0F82CEC2EFC}" srcOrd="0" destOrd="0" presId="urn:microsoft.com/office/officeart/2005/8/layout/vList2"/>
    <dgm:cxn modelId="{1C055457-E38A-44BA-AD0E-85815E87183F}" type="presParOf" srcId="{92ACF7A8-C8F3-4889-B231-32FC58A7ADEA}" destId="{35DE9225-7BFE-419E-A6E9-087FF92176AA}" srcOrd="1" destOrd="0" presId="urn:microsoft.com/office/officeart/2005/8/layout/vList2"/>
    <dgm:cxn modelId="{7AF73EDA-6242-40D9-B8CC-9187FE479729}" type="presParOf" srcId="{92ACF7A8-C8F3-4889-B231-32FC58A7ADEA}" destId="{303B5A7D-A166-4394-8277-660CB8B53E58}" srcOrd="2" destOrd="0" presId="urn:microsoft.com/office/officeart/2005/8/layout/vList2"/>
    <dgm:cxn modelId="{96DC0C6A-C3BC-480F-95C5-CE28A91C6F0C}" type="presParOf" srcId="{92ACF7A8-C8F3-4889-B231-32FC58A7ADEA}" destId="{1B248C4E-C5A0-499C-B0C2-A2317F3AF192}" srcOrd="3" destOrd="0" presId="urn:microsoft.com/office/officeart/2005/8/layout/vList2"/>
    <dgm:cxn modelId="{2954B29A-F55B-476F-B771-048A996746E2}" type="presParOf" srcId="{92ACF7A8-C8F3-4889-B231-32FC58A7ADEA}" destId="{02A905C8-1EE7-4A00-888D-263CFD286C9A}"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1D95D89-BE82-47AE-9309-BD09B8B6BBA4}" type="doc">
      <dgm:prSet loTypeId="urn:microsoft.com/office/officeart/2005/8/layout/bList2" loCatId="picture" qsTypeId="urn:microsoft.com/office/officeart/2005/8/quickstyle/simple2" qsCatId="simple" csTypeId="urn:microsoft.com/office/officeart/2005/8/colors/accent1_2" csCatId="accent1" phldr="1"/>
      <dgm:spPr/>
      <dgm:t>
        <a:bodyPr/>
        <a:lstStyle/>
        <a:p>
          <a:endParaRPr lang="en-US"/>
        </a:p>
      </dgm:t>
    </dgm:pt>
    <dgm:pt modelId="{A71D97E1-5FB2-4C27-B971-9F3CDA961463}">
      <dgm:prSet phldrT="[Texto]"/>
      <dgm:spPr>
        <a:solidFill>
          <a:srgbClr val="7030A0"/>
        </a:solidFill>
      </dgm:spPr>
      <dgm:t>
        <a:bodyPr/>
        <a:lstStyle/>
        <a:p>
          <a:r>
            <a:rPr lang="es-PE" dirty="0">
              <a:solidFill>
                <a:schemeClr val="bg1"/>
              </a:solidFill>
            </a:rPr>
            <a:t>CADA PUNTO DESCRIBE UNA ASIGNACIÓN DE LOS BIENES, MOSTRANDO LA CANTIDAD DE CADA BIEN PARA UNO DE LOS INDIVIDUOS Y LO QUE RESTA EN LOS EJES HASTA EL MAXIMO ES LA CANTIDAD QUE RESTA DE ESOS BIENES EN LA ECONOMÍA</a:t>
          </a:r>
          <a:endParaRPr lang="en-US" dirty="0">
            <a:solidFill>
              <a:schemeClr val="bg1"/>
            </a:solidFill>
          </a:endParaRPr>
        </a:p>
      </dgm:t>
    </dgm:pt>
    <dgm:pt modelId="{C52DA690-3957-4478-A1CA-75C393176DE8}" type="sibTrans" cxnId="{B5C1FD8C-CFCC-4EA4-B4EF-F1B919576FDE}">
      <dgm:prSet/>
      <dgm:spPr/>
      <dgm:t>
        <a:bodyPr/>
        <a:lstStyle/>
        <a:p>
          <a:endParaRPr lang="en-US"/>
        </a:p>
      </dgm:t>
    </dgm:pt>
    <dgm:pt modelId="{E9DDD696-ACBB-4CF3-81C6-9C4774E66D3B}" type="parTrans" cxnId="{B5C1FD8C-CFCC-4EA4-B4EF-F1B919576FDE}">
      <dgm:prSet/>
      <dgm:spPr/>
      <dgm:t>
        <a:bodyPr/>
        <a:lstStyle/>
        <a:p>
          <a:endParaRPr lang="en-US"/>
        </a:p>
      </dgm:t>
    </dgm:pt>
    <dgm:pt modelId="{29E22489-2C21-4749-9865-A053F8B0D94A}">
      <dgm:prSet phldrT="[Texto]" custT="1"/>
      <dgm:spPr/>
      <dgm:t>
        <a:bodyPr/>
        <a:lstStyle/>
        <a:p>
          <a:pPr marL="228600" lvl="1" indent="-228600" algn="just" defTabSz="1111250">
            <a:lnSpc>
              <a:spcPct val="90000"/>
            </a:lnSpc>
            <a:spcBef>
              <a:spcPct val="0"/>
            </a:spcBef>
            <a:spcAft>
              <a:spcPct val="15000"/>
            </a:spcAft>
            <a:buChar char="•"/>
            <a:tabLst>
              <a:tab pos="442913" algn="l"/>
            </a:tabLst>
          </a:pPr>
          <a:r>
            <a:rPr lang="es-ES" sz="2000" kern="1200" dirty="0">
              <a:solidFill>
                <a:prstClr val="black">
                  <a:hueOff val="0"/>
                  <a:satOff val="0"/>
                  <a:lumOff val="0"/>
                  <a:alphaOff val="0"/>
                </a:prstClr>
              </a:solidFill>
              <a:latin typeface="Calibri" panose="020F0502020204030204"/>
              <a:ea typeface="+mn-ea"/>
              <a:cs typeface="+mn-cs"/>
            </a:rPr>
            <a:t>Cada uno de los puntos de la caja de </a:t>
          </a:r>
          <a:r>
            <a:rPr lang="es-ES" sz="2000" kern="1200" dirty="0" err="1">
              <a:solidFill>
                <a:prstClr val="black">
                  <a:hueOff val="0"/>
                  <a:satOff val="0"/>
                  <a:lumOff val="0"/>
                  <a:alphaOff val="0"/>
                </a:prstClr>
              </a:solidFill>
              <a:latin typeface="Calibri" panose="020F0502020204030204"/>
              <a:ea typeface="+mn-ea"/>
              <a:cs typeface="+mn-cs"/>
            </a:rPr>
            <a:t>Edgeworth</a:t>
          </a:r>
          <a:r>
            <a:rPr lang="es-ES" sz="2000" kern="1200" dirty="0">
              <a:solidFill>
                <a:prstClr val="black">
                  <a:hueOff val="0"/>
                  <a:satOff val="0"/>
                  <a:lumOff val="0"/>
                  <a:alphaOff val="0"/>
                </a:prstClr>
              </a:solidFill>
              <a:latin typeface="Calibri" panose="020F0502020204030204"/>
              <a:ea typeface="+mn-ea"/>
              <a:cs typeface="+mn-cs"/>
            </a:rPr>
            <a:t> representa simultáneamente las cestas de mercado, las cuales generan funciones de utilidad específicas. </a:t>
          </a:r>
          <a:endParaRPr lang="en-US" sz="2000" kern="1200" dirty="0">
            <a:solidFill>
              <a:prstClr val="black">
                <a:hueOff val="0"/>
                <a:satOff val="0"/>
                <a:lumOff val="0"/>
                <a:alphaOff val="0"/>
              </a:prstClr>
            </a:solidFill>
            <a:latin typeface="Calibri" panose="020F0502020204030204"/>
            <a:ea typeface="+mn-ea"/>
            <a:cs typeface="+mn-cs"/>
          </a:endParaRPr>
        </a:p>
      </dgm:t>
    </dgm:pt>
    <dgm:pt modelId="{C5923F63-E352-45A8-869C-90874DC00AC4}" type="sibTrans" cxnId="{B00A1B3A-C974-467A-BF9D-6501E3EE7007}">
      <dgm:prSet/>
      <dgm:spPr/>
      <dgm:t>
        <a:bodyPr/>
        <a:lstStyle/>
        <a:p>
          <a:endParaRPr lang="en-US"/>
        </a:p>
      </dgm:t>
    </dgm:pt>
    <dgm:pt modelId="{040B2A74-795D-4EF7-AD8F-ABB469F5063F}" type="parTrans" cxnId="{B00A1B3A-C974-467A-BF9D-6501E3EE7007}">
      <dgm:prSet/>
      <dgm:spPr/>
      <dgm:t>
        <a:bodyPr/>
        <a:lstStyle/>
        <a:p>
          <a:endParaRPr lang="en-US"/>
        </a:p>
      </dgm:t>
    </dgm:pt>
    <dgm:pt modelId="{51B0B8E0-6390-42E2-BF72-B018416998F2}">
      <dgm:prSet phldrT="[Texto]" custT="1"/>
      <dgm:spPr/>
      <dgm:t>
        <a:bodyPr/>
        <a:lstStyle/>
        <a:p>
          <a:pPr marL="228600" lvl="1" indent="-228600" algn="just" defTabSz="1111250">
            <a:lnSpc>
              <a:spcPct val="90000"/>
            </a:lnSpc>
            <a:spcBef>
              <a:spcPct val="0"/>
            </a:spcBef>
            <a:spcAft>
              <a:spcPct val="15000"/>
            </a:spcAft>
            <a:buChar char="•"/>
            <a:tabLst>
              <a:tab pos="442913" algn="l"/>
            </a:tabLst>
          </a:pPr>
          <a:r>
            <a:rPr lang="es-ES" sz="2000" kern="1200" dirty="0">
              <a:solidFill>
                <a:prstClr val="black">
                  <a:hueOff val="0"/>
                  <a:satOff val="0"/>
                  <a:lumOff val="0"/>
                  <a:alphaOff val="0"/>
                </a:prstClr>
              </a:solidFill>
              <a:latin typeface="Calibri" panose="020F0502020204030204"/>
              <a:ea typeface="+mn-ea"/>
              <a:cs typeface="+mn-cs"/>
            </a:rPr>
            <a:t>Al superponer las dotaciones de ambos individuos obtenemos una caja cuyos ejes incluyen los bienes que contienen todos los bienes en una economía.</a:t>
          </a:r>
          <a:endParaRPr lang="en-US" sz="2000" kern="1200" dirty="0">
            <a:solidFill>
              <a:prstClr val="black">
                <a:hueOff val="0"/>
                <a:satOff val="0"/>
                <a:lumOff val="0"/>
                <a:alphaOff val="0"/>
              </a:prstClr>
            </a:solidFill>
            <a:latin typeface="Calibri" panose="020F0502020204030204"/>
            <a:ea typeface="+mn-ea"/>
            <a:cs typeface="+mn-cs"/>
          </a:endParaRPr>
        </a:p>
      </dgm:t>
    </dgm:pt>
    <dgm:pt modelId="{BA1EB5BF-CC96-40E4-BA37-F566BE14C7C1}" type="parTrans" cxnId="{F6320D15-3E29-4F74-8E1F-86345D8E9E05}">
      <dgm:prSet/>
      <dgm:spPr/>
      <dgm:t>
        <a:bodyPr/>
        <a:lstStyle/>
        <a:p>
          <a:endParaRPr lang="en-US"/>
        </a:p>
      </dgm:t>
    </dgm:pt>
    <dgm:pt modelId="{7FE90D3C-0DE6-4F20-B75F-E79385E14C32}" type="sibTrans" cxnId="{F6320D15-3E29-4F74-8E1F-86345D8E9E05}">
      <dgm:prSet/>
      <dgm:spPr/>
      <dgm:t>
        <a:bodyPr/>
        <a:lstStyle/>
        <a:p>
          <a:endParaRPr lang="en-US"/>
        </a:p>
      </dgm:t>
    </dgm:pt>
    <dgm:pt modelId="{BE788797-56A4-43FB-832B-6463FF3B9755}">
      <dgm:prSet phldrT="[Texto]" custT="1"/>
      <dgm:spPr/>
      <dgm:t>
        <a:bodyPr/>
        <a:lstStyle/>
        <a:p>
          <a:pPr marL="228600" lvl="1" indent="-228600" algn="just" defTabSz="1111250">
            <a:lnSpc>
              <a:spcPct val="90000"/>
            </a:lnSpc>
            <a:spcBef>
              <a:spcPct val="0"/>
            </a:spcBef>
            <a:spcAft>
              <a:spcPct val="15000"/>
            </a:spcAft>
            <a:buChar char="•"/>
            <a:tabLst>
              <a:tab pos="442913" algn="l"/>
            </a:tabLst>
          </a:pPr>
          <a:endParaRPr lang="en-US" sz="2000" kern="1200" dirty="0">
            <a:solidFill>
              <a:prstClr val="black">
                <a:hueOff val="0"/>
                <a:satOff val="0"/>
                <a:lumOff val="0"/>
                <a:alphaOff val="0"/>
              </a:prstClr>
            </a:solidFill>
            <a:latin typeface="Calibri" panose="020F0502020204030204"/>
            <a:ea typeface="+mn-ea"/>
            <a:cs typeface="+mn-cs"/>
          </a:endParaRPr>
        </a:p>
      </dgm:t>
    </dgm:pt>
    <dgm:pt modelId="{BA8A3889-F861-4418-91D0-55143BDBAC78}" type="parTrans" cxnId="{3DE944D8-4F1C-41C7-8845-42659ACC662C}">
      <dgm:prSet/>
      <dgm:spPr/>
      <dgm:t>
        <a:bodyPr/>
        <a:lstStyle/>
        <a:p>
          <a:endParaRPr lang="en-US"/>
        </a:p>
      </dgm:t>
    </dgm:pt>
    <dgm:pt modelId="{0AED5BA6-67BD-4171-B63F-7DD6DC1CE0BB}" type="sibTrans" cxnId="{3DE944D8-4F1C-41C7-8845-42659ACC662C}">
      <dgm:prSet/>
      <dgm:spPr/>
      <dgm:t>
        <a:bodyPr/>
        <a:lstStyle/>
        <a:p>
          <a:endParaRPr lang="en-US"/>
        </a:p>
      </dgm:t>
    </dgm:pt>
    <dgm:pt modelId="{72F0CD37-DF11-4A3A-ABE6-07E98D532532}" type="pres">
      <dgm:prSet presAssocID="{31D95D89-BE82-47AE-9309-BD09B8B6BBA4}" presName="diagram" presStyleCnt="0">
        <dgm:presLayoutVars>
          <dgm:dir/>
          <dgm:animLvl val="lvl"/>
          <dgm:resizeHandles val="exact"/>
        </dgm:presLayoutVars>
      </dgm:prSet>
      <dgm:spPr/>
    </dgm:pt>
    <dgm:pt modelId="{46100FD9-0255-44AF-9AB3-8290AA310C87}" type="pres">
      <dgm:prSet presAssocID="{A71D97E1-5FB2-4C27-B971-9F3CDA961463}" presName="compNode" presStyleCnt="0"/>
      <dgm:spPr/>
    </dgm:pt>
    <dgm:pt modelId="{84F16D3D-0251-4450-944A-9DDABB173CD5}" type="pres">
      <dgm:prSet presAssocID="{A71D97E1-5FB2-4C27-B971-9F3CDA961463}" presName="childRect" presStyleLbl="bgAcc1" presStyleIdx="0" presStyleCnt="1">
        <dgm:presLayoutVars>
          <dgm:bulletEnabled val="1"/>
        </dgm:presLayoutVars>
      </dgm:prSet>
      <dgm:spPr/>
    </dgm:pt>
    <dgm:pt modelId="{9240B19F-2842-4E25-B471-7A5A7057F7A7}" type="pres">
      <dgm:prSet presAssocID="{A71D97E1-5FB2-4C27-B971-9F3CDA961463}" presName="parentText" presStyleLbl="node1" presStyleIdx="0" presStyleCnt="0">
        <dgm:presLayoutVars>
          <dgm:chMax val="0"/>
          <dgm:bulletEnabled val="1"/>
        </dgm:presLayoutVars>
      </dgm:prSet>
      <dgm:spPr/>
    </dgm:pt>
    <dgm:pt modelId="{81D7DE8F-3A20-4261-A55A-E21BF87F8D8E}" type="pres">
      <dgm:prSet presAssocID="{A71D97E1-5FB2-4C27-B971-9F3CDA961463}" presName="parentRect" presStyleLbl="alignNode1" presStyleIdx="0" presStyleCnt="1" custScaleY="158205"/>
      <dgm:spPr/>
    </dgm:pt>
    <dgm:pt modelId="{062A897A-8517-4B0E-84A3-460FF26B8E1C}" type="pres">
      <dgm:prSet presAssocID="{A71D97E1-5FB2-4C27-B971-9F3CDA961463}" presName="adorn" presStyleLbl="fgAccFollowNode1" presStyleIdx="0" presStyleCnt="1"/>
      <dgm:spPr>
        <a:blipFill>
          <a:blip xmlns:r="http://schemas.openxmlformats.org/officeDocument/2006/relationships" r:embed="rId1"/>
          <a:srcRect/>
          <a:stretch>
            <a:fillRect/>
          </a:stretch>
        </a:blipFill>
      </dgm:spPr>
    </dgm:pt>
  </dgm:ptLst>
  <dgm:cxnLst>
    <dgm:cxn modelId="{F6320D15-3E29-4F74-8E1F-86345D8E9E05}" srcId="{A71D97E1-5FB2-4C27-B971-9F3CDA961463}" destId="{51B0B8E0-6390-42E2-BF72-B018416998F2}" srcOrd="2" destOrd="0" parTransId="{BA1EB5BF-CC96-40E4-BA37-F566BE14C7C1}" sibTransId="{7FE90D3C-0DE6-4F20-B75F-E79385E14C32}"/>
    <dgm:cxn modelId="{B00A1B3A-C974-467A-BF9D-6501E3EE7007}" srcId="{A71D97E1-5FB2-4C27-B971-9F3CDA961463}" destId="{29E22489-2C21-4749-9865-A053F8B0D94A}" srcOrd="0" destOrd="0" parTransId="{040B2A74-795D-4EF7-AD8F-ABB469F5063F}" sibTransId="{C5923F63-E352-45A8-869C-90874DC00AC4}"/>
    <dgm:cxn modelId="{60FA2576-9FAC-4724-B90A-68CE35CA5DD3}" type="presOf" srcId="{A71D97E1-5FB2-4C27-B971-9F3CDA961463}" destId="{81D7DE8F-3A20-4261-A55A-E21BF87F8D8E}" srcOrd="1" destOrd="0" presId="urn:microsoft.com/office/officeart/2005/8/layout/bList2"/>
    <dgm:cxn modelId="{9D38907F-8AB4-46B5-9921-0ACC9DA97AE1}" type="presOf" srcId="{29E22489-2C21-4749-9865-A053F8B0D94A}" destId="{84F16D3D-0251-4450-944A-9DDABB173CD5}" srcOrd="0" destOrd="0" presId="urn:microsoft.com/office/officeart/2005/8/layout/bList2"/>
    <dgm:cxn modelId="{0413A28B-0EC0-476D-8F7D-D9C2CB83B581}" type="presOf" srcId="{31D95D89-BE82-47AE-9309-BD09B8B6BBA4}" destId="{72F0CD37-DF11-4A3A-ABE6-07E98D532532}" srcOrd="0" destOrd="0" presId="urn:microsoft.com/office/officeart/2005/8/layout/bList2"/>
    <dgm:cxn modelId="{B5C1FD8C-CFCC-4EA4-B4EF-F1B919576FDE}" srcId="{31D95D89-BE82-47AE-9309-BD09B8B6BBA4}" destId="{A71D97E1-5FB2-4C27-B971-9F3CDA961463}" srcOrd="0" destOrd="0" parTransId="{E9DDD696-ACBB-4CF3-81C6-9C4774E66D3B}" sibTransId="{C52DA690-3957-4478-A1CA-75C393176DE8}"/>
    <dgm:cxn modelId="{7BAD998E-3FF2-444C-B265-4FF196D91408}" type="presOf" srcId="{51B0B8E0-6390-42E2-BF72-B018416998F2}" destId="{84F16D3D-0251-4450-944A-9DDABB173CD5}" srcOrd="0" destOrd="2" presId="urn:microsoft.com/office/officeart/2005/8/layout/bList2"/>
    <dgm:cxn modelId="{375C95B0-50B2-4DCC-9E5D-9A55A202479F}" type="presOf" srcId="{BE788797-56A4-43FB-832B-6463FF3B9755}" destId="{84F16D3D-0251-4450-944A-9DDABB173CD5}" srcOrd="0" destOrd="1" presId="urn:microsoft.com/office/officeart/2005/8/layout/bList2"/>
    <dgm:cxn modelId="{3DE944D8-4F1C-41C7-8845-42659ACC662C}" srcId="{A71D97E1-5FB2-4C27-B971-9F3CDA961463}" destId="{BE788797-56A4-43FB-832B-6463FF3B9755}" srcOrd="1" destOrd="0" parTransId="{BA8A3889-F861-4418-91D0-55143BDBAC78}" sibTransId="{0AED5BA6-67BD-4171-B63F-7DD6DC1CE0BB}"/>
    <dgm:cxn modelId="{AA25D9E1-B830-4E79-A72C-D78A2E8AFBC2}" type="presOf" srcId="{A71D97E1-5FB2-4C27-B971-9F3CDA961463}" destId="{9240B19F-2842-4E25-B471-7A5A7057F7A7}" srcOrd="0" destOrd="0" presId="urn:microsoft.com/office/officeart/2005/8/layout/bList2"/>
    <dgm:cxn modelId="{E47D4F70-1AC8-4242-8EFD-27F0144E56FA}" type="presParOf" srcId="{72F0CD37-DF11-4A3A-ABE6-07E98D532532}" destId="{46100FD9-0255-44AF-9AB3-8290AA310C87}" srcOrd="0" destOrd="0" presId="urn:microsoft.com/office/officeart/2005/8/layout/bList2"/>
    <dgm:cxn modelId="{FFC772D2-DB40-4726-8651-6EC4020A1004}" type="presParOf" srcId="{46100FD9-0255-44AF-9AB3-8290AA310C87}" destId="{84F16D3D-0251-4450-944A-9DDABB173CD5}" srcOrd="0" destOrd="0" presId="urn:microsoft.com/office/officeart/2005/8/layout/bList2"/>
    <dgm:cxn modelId="{DCB2FF71-B017-4E35-B42B-44419173BE39}" type="presParOf" srcId="{46100FD9-0255-44AF-9AB3-8290AA310C87}" destId="{9240B19F-2842-4E25-B471-7A5A7057F7A7}" srcOrd="1" destOrd="0" presId="urn:microsoft.com/office/officeart/2005/8/layout/bList2"/>
    <dgm:cxn modelId="{62D8FB1A-0D21-476B-A77C-30285B90B8BB}" type="presParOf" srcId="{46100FD9-0255-44AF-9AB3-8290AA310C87}" destId="{81D7DE8F-3A20-4261-A55A-E21BF87F8D8E}" srcOrd="2" destOrd="0" presId="urn:microsoft.com/office/officeart/2005/8/layout/bList2"/>
    <dgm:cxn modelId="{31C4B50A-5115-4391-ACF2-B1A093384DC2}" type="presParOf" srcId="{46100FD9-0255-44AF-9AB3-8290AA310C87}" destId="{062A897A-8517-4B0E-84A3-460FF26B8E1C}" srcOrd="3" destOrd="0" presId="urn:microsoft.com/office/officeart/2005/8/layout/b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1D95D89-BE82-47AE-9309-BD09B8B6BBA4}" type="doc">
      <dgm:prSet loTypeId="urn:microsoft.com/office/officeart/2005/8/layout/bList2" loCatId="picture" qsTypeId="urn:microsoft.com/office/officeart/2005/8/quickstyle/simple2" qsCatId="simple" csTypeId="urn:microsoft.com/office/officeart/2005/8/colors/accent1_2" csCatId="accent1" phldr="1"/>
      <dgm:spPr/>
      <dgm:t>
        <a:bodyPr/>
        <a:lstStyle/>
        <a:p>
          <a:endParaRPr lang="en-US"/>
        </a:p>
      </dgm:t>
    </dgm:pt>
    <dgm:pt modelId="{A71D97E1-5FB2-4C27-B971-9F3CDA961463}">
      <dgm:prSet phldrT="[Texto]"/>
      <dgm:spPr>
        <a:solidFill>
          <a:srgbClr val="7030A0"/>
        </a:solidFill>
      </dgm:spPr>
      <dgm:t>
        <a:bodyPr/>
        <a:lstStyle/>
        <a:p>
          <a:r>
            <a:rPr lang="es-PE" dirty="0">
              <a:solidFill>
                <a:schemeClr val="bg1"/>
              </a:solidFill>
            </a:rPr>
            <a:t>INTERCAMBIO EN LA CAJA DE EDGEWORTH</a:t>
          </a:r>
          <a:endParaRPr lang="en-US" dirty="0">
            <a:solidFill>
              <a:schemeClr val="bg1"/>
            </a:solidFill>
          </a:endParaRPr>
        </a:p>
      </dgm:t>
    </dgm:pt>
    <dgm:pt modelId="{C52DA690-3957-4478-A1CA-75C393176DE8}" type="sibTrans" cxnId="{B5C1FD8C-CFCC-4EA4-B4EF-F1B919576FDE}">
      <dgm:prSet/>
      <dgm:spPr/>
      <dgm:t>
        <a:bodyPr/>
        <a:lstStyle/>
        <a:p>
          <a:endParaRPr lang="en-US"/>
        </a:p>
      </dgm:t>
    </dgm:pt>
    <dgm:pt modelId="{E9DDD696-ACBB-4CF3-81C6-9C4774E66D3B}" type="parTrans" cxnId="{B5C1FD8C-CFCC-4EA4-B4EF-F1B919576FDE}">
      <dgm:prSet/>
      <dgm:spPr/>
      <dgm:t>
        <a:bodyPr/>
        <a:lstStyle/>
        <a:p>
          <a:endParaRPr lang="en-US"/>
        </a:p>
      </dgm:t>
    </dgm:pt>
    <dgm:pt modelId="{29E22489-2C21-4749-9865-A053F8B0D94A}">
      <dgm:prSet phldrT="[Texto]" custT="1"/>
      <dgm:spPr/>
      <dgm:t>
        <a:bodyPr/>
        <a:lstStyle/>
        <a:p>
          <a:pPr marL="228600" lvl="1" indent="-228600" algn="just" defTabSz="1111250">
            <a:lnSpc>
              <a:spcPct val="90000"/>
            </a:lnSpc>
            <a:spcBef>
              <a:spcPct val="0"/>
            </a:spcBef>
            <a:spcAft>
              <a:spcPct val="15000"/>
            </a:spcAft>
            <a:buChar char="•"/>
            <a:tabLst>
              <a:tab pos="442913" algn="l"/>
            </a:tabLst>
          </a:pPr>
          <a:r>
            <a:rPr lang="es-ES" sz="2000" kern="1200" dirty="0">
              <a:solidFill>
                <a:prstClr val="black">
                  <a:hueOff val="0"/>
                  <a:satOff val="0"/>
                  <a:lumOff val="0"/>
                  <a:alphaOff val="0"/>
                </a:prstClr>
              </a:solidFill>
              <a:latin typeface="Calibri" panose="020F0502020204030204"/>
              <a:ea typeface="+mn-ea"/>
              <a:cs typeface="+mn-cs"/>
            </a:rPr>
            <a:t>El equilibrio de mercado para el caso de 2 individuos y 2 bienes se determinara en 4 cantidades. </a:t>
          </a:r>
          <a:endParaRPr lang="en-US" sz="2000" kern="1200" dirty="0">
            <a:solidFill>
              <a:prstClr val="black">
                <a:hueOff val="0"/>
                <a:satOff val="0"/>
                <a:lumOff val="0"/>
                <a:alphaOff val="0"/>
              </a:prstClr>
            </a:solidFill>
            <a:latin typeface="Calibri" panose="020F0502020204030204"/>
            <a:ea typeface="+mn-ea"/>
            <a:cs typeface="+mn-cs"/>
          </a:endParaRPr>
        </a:p>
      </dgm:t>
    </dgm:pt>
    <dgm:pt modelId="{C5923F63-E352-45A8-869C-90874DC00AC4}" type="sibTrans" cxnId="{B00A1B3A-C974-467A-BF9D-6501E3EE7007}">
      <dgm:prSet/>
      <dgm:spPr/>
      <dgm:t>
        <a:bodyPr/>
        <a:lstStyle/>
        <a:p>
          <a:endParaRPr lang="en-US"/>
        </a:p>
      </dgm:t>
    </dgm:pt>
    <dgm:pt modelId="{040B2A74-795D-4EF7-AD8F-ABB469F5063F}" type="parTrans" cxnId="{B00A1B3A-C974-467A-BF9D-6501E3EE7007}">
      <dgm:prSet/>
      <dgm:spPr/>
      <dgm:t>
        <a:bodyPr/>
        <a:lstStyle/>
        <a:p>
          <a:endParaRPr lang="en-US"/>
        </a:p>
      </dgm:t>
    </dgm:pt>
    <dgm:pt modelId="{B1542EC6-619B-4911-B8FB-B4224E37DF1F}">
      <dgm:prSet phldrT="[Texto]" custT="1"/>
      <dgm:spPr/>
      <dgm:t>
        <a:bodyPr/>
        <a:lstStyle/>
        <a:p>
          <a:pPr marL="228600" lvl="1" indent="-228600" algn="just" defTabSz="1111250">
            <a:lnSpc>
              <a:spcPct val="90000"/>
            </a:lnSpc>
            <a:spcBef>
              <a:spcPct val="0"/>
            </a:spcBef>
            <a:spcAft>
              <a:spcPct val="15000"/>
            </a:spcAft>
          </a:pPr>
          <a:r>
            <a:rPr lang="es-ES" sz="2000" b="0" i="0" u="none" strike="noStrike" kern="1200" baseline="0" dirty="0">
              <a:latin typeface="Palatino-Roman"/>
            </a:rPr>
            <a:t>La caja de </a:t>
          </a:r>
          <a:r>
            <a:rPr lang="es-ES" sz="2000" b="0" i="0" u="none" strike="noStrike" kern="1200" baseline="0" dirty="0" err="1">
              <a:latin typeface="Palatino-Roman"/>
            </a:rPr>
            <a:t>Edgeworth</a:t>
          </a:r>
          <a:r>
            <a:rPr lang="es-ES" sz="2000" b="0" i="0" u="none" strike="noStrike" kern="1200" baseline="0" dirty="0">
              <a:latin typeface="Palatino-Roman"/>
            </a:rPr>
            <a:t> muestra las posibilidades que tienen ambos consumidores de aumentar su</a:t>
          </a:r>
          <a:r>
            <a:rPr lang="es-ES" sz="2000" b="0" i="0" u="none" strike="noStrike" kern="1200" dirty="0">
              <a:latin typeface="Palatino-Roman"/>
            </a:rPr>
            <a:t> </a:t>
          </a:r>
          <a:r>
            <a:rPr lang="es-ES" sz="2000" b="0" i="0" u="none" strike="noStrike" kern="1200" baseline="0" dirty="0">
              <a:latin typeface="Palatino-Roman"/>
            </a:rPr>
            <a:t>satisfacción intercambiando bienes. Si </a:t>
          </a:r>
          <a:r>
            <a:rPr lang="es-ES" sz="2000" b="0" i="1" u="none" strike="noStrike" kern="1200" baseline="0" dirty="0">
              <a:latin typeface="Palatino-Italic"/>
            </a:rPr>
            <a:t>A </a:t>
          </a:r>
          <a:r>
            <a:rPr lang="es-ES" sz="2000" b="0" i="0" u="none" strike="noStrike" kern="1200" baseline="0" dirty="0">
              <a:latin typeface="Palatino-Roman"/>
            </a:rPr>
            <a:t>indica la asignación inicial de recursos, el área sombreada describe todos los intercambios mutuamente beneficiosos.</a:t>
          </a:r>
          <a:endParaRPr lang="en-US" sz="2000" kern="1200" dirty="0">
            <a:solidFill>
              <a:prstClr val="black">
                <a:hueOff val="0"/>
                <a:satOff val="0"/>
                <a:lumOff val="0"/>
                <a:alphaOff val="0"/>
              </a:prstClr>
            </a:solidFill>
            <a:latin typeface="Calibri" panose="020F0502020204030204"/>
            <a:ea typeface="+mn-ea"/>
            <a:cs typeface="+mn-cs"/>
          </a:endParaRPr>
        </a:p>
      </dgm:t>
    </dgm:pt>
    <dgm:pt modelId="{6017B74D-16C5-43FC-85AC-D3ACA758BF8D}" type="parTrans" cxnId="{8D7BC609-0E42-47DD-9C81-9D826699595D}">
      <dgm:prSet/>
      <dgm:spPr/>
      <dgm:t>
        <a:bodyPr/>
        <a:lstStyle/>
        <a:p>
          <a:endParaRPr lang="en-US"/>
        </a:p>
      </dgm:t>
    </dgm:pt>
    <dgm:pt modelId="{772F5C8D-8818-46BA-A890-C66019966A1F}" type="sibTrans" cxnId="{8D7BC609-0E42-47DD-9C81-9D826699595D}">
      <dgm:prSet/>
      <dgm:spPr/>
      <dgm:t>
        <a:bodyPr/>
        <a:lstStyle/>
        <a:p>
          <a:endParaRPr lang="en-US"/>
        </a:p>
      </dgm:t>
    </dgm:pt>
    <dgm:pt modelId="{72F0CD37-DF11-4A3A-ABE6-07E98D532532}" type="pres">
      <dgm:prSet presAssocID="{31D95D89-BE82-47AE-9309-BD09B8B6BBA4}" presName="diagram" presStyleCnt="0">
        <dgm:presLayoutVars>
          <dgm:dir/>
          <dgm:animLvl val="lvl"/>
          <dgm:resizeHandles val="exact"/>
        </dgm:presLayoutVars>
      </dgm:prSet>
      <dgm:spPr/>
    </dgm:pt>
    <dgm:pt modelId="{46100FD9-0255-44AF-9AB3-8290AA310C87}" type="pres">
      <dgm:prSet presAssocID="{A71D97E1-5FB2-4C27-B971-9F3CDA961463}" presName="compNode" presStyleCnt="0"/>
      <dgm:spPr/>
    </dgm:pt>
    <dgm:pt modelId="{84F16D3D-0251-4450-944A-9DDABB173CD5}" type="pres">
      <dgm:prSet presAssocID="{A71D97E1-5FB2-4C27-B971-9F3CDA961463}" presName="childRect" presStyleLbl="bgAcc1" presStyleIdx="0" presStyleCnt="1" custLinFactNeighborX="315" custLinFactNeighborY="-2613">
        <dgm:presLayoutVars>
          <dgm:bulletEnabled val="1"/>
        </dgm:presLayoutVars>
      </dgm:prSet>
      <dgm:spPr/>
    </dgm:pt>
    <dgm:pt modelId="{9240B19F-2842-4E25-B471-7A5A7057F7A7}" type="pres">
      <dgm:prSet presAssocID="{A71D97E1-5FB2-4C27-B971-9F3CDA961463}" presName="parentText" presStyleLbl="node1" presStyleIdx="0" presStyleCnt="0">
        <dgm:presLayoutVars>
          <dgm:chMax val="0"/>
          <dgm:bulletEnabled val="1"/>
        </dgm:presLayoutVars>
      </dgm:prSet>
      <dgm:spPr/>
    </dgm:pt>
    <dgm:pt modelId="{81D7DE8F-3A20-4261-A55A-E21BF87F8D8E}" type="pres">
      <dgm:prSet presAssocID="{A71D97E1-5FB2-4C27-B971-9F3CDA961463}" presName="parentRect" presStyleLbl="alignNode1" presStyleIdx="0" presStyleCnt="1"/>
      <dgm:spPr/>
    </dgm:pt>
    <dgm:pt modelId="{062A897A-8517-4B0E-84A3-460FF26B8E1C}" type="pres">
      <dgm:prSet presAssocID="{A71D97E1-5FB2-4C27-B971-9F3CDA961463}" presName="adorn" presStyleLbl="fgAccFollowNode1" presStyleIdx="0" presStyleCnt="1"/>
      <dgm:spPr>
        <a:blipFill>
          <a:blip xmlns:r="http://schemas.openxmlformats.org/officeDocument/2006/relationships" r:embed="rId1"/>
          <a:srcRect/>
          <a:stretch>
            <a:fillRect/>
          </a:stretch>
        </a:blipFill>
      </dgm:spPr>
    </dgm:pt>
  </dgm:ptLst>
  <dgm:cxnLst>
    <dgm:cxn modelId="{8D7BC609-0E42-47DD-9C81-9D826699595D}" srcId="{A71D97E1-5FB2-4C27-B971-9F3CDA961463}" destId="{B1542EC6-619B-4911-B8FB-B4224E37DF1F}" srcOrd="1" destOrd="0" parTransId="{6017B74D-16C5-43FC-85AC-D3ACA758BF8D}" sibTransId="{772F5C8D-8818-46BA-A890-C66019966A1F}"/>
    <dgm:cxn modelId="{B00A1B3A-C974-467A-BF9D-6501E3EE7007}" srcId="{A71D97E1-5FB2-4C27-B971-9F3CDA961463}" destId="{29E22489-2C21-4749-9865-A053F8B0D94A}" srcOrd="0" destOrd="0" parTransId="{040B2A74-795D-4EF7-AD8F-ABB469F5063F}" sibTransId="{C5923F63-E352-45A8-869C-90874DC00AC4}"/>
    <dgm:cxn modelId="{BE4A4070-445A-45D3-B5B6-366EBB54755A}" type="presOf" srcId="{B1542EC6-619B-4911-B8FB-B4224E37DF1F}" destId="{84F16D3D-0251-4450-944A-9DDABB173CD5}" srcOrd="0" destOrd="1" presId="urn:microsoft.com/office/officeart/2005/8/layout/bList2"/>
    <dgm:cxn modelId="{60FA2576-9FAC-4724-B90A-68CE35CA5DD3}" type="presOf" srcId="{A71D97E1-5FB2-4C27-B971-9F3CDA961463}" destId="{81D7DE8F-3A20-4261-A55A-E21BF87F8D8E}" srcOrd="1" destOrd="0" presId="urn:microsoft.com/office/officeart/2005/8/layout/bList2"/>
    <dgm:cxn modelId="{9D38907F-8AB4-46B5-9921-0ACC9DA97AE1}" type="presOf" srcId="{29E22489-2C21-4749-9865-A053F8B0D94A}" destId="{84F16D3D-0251-4450-944A-9DDABB173CD5}" srcOrd="0" destOrd="0" presId="urn:microsoft.com/office/officeart/2005/8/layout/bList2"/>
    <dgm:cxn modelId="{0413A28B-0EC0-476D-8F7D-D9C2CB83B581}" type="presOf" srcId="{31D95D89-BE82-47AE-9309-BD09B8B6BBA4}" destId="{72F0CD37-DF11-4A3A-ABE6-07E98D532532}" srcOrd="0" destOrd="0" presId="urn:microsoft.com/office/officeart/2005/8/layout/bList2"/>
    <dgm:cxn modelId="{B5C1FD8C-CFCC-4EA4-B4EF-F1B919576FDE}" srcId="{31D95D89-BE82-47AE-9309-BD09B8B6BBA4}" destId="{A71D97E1-5FB2-4C27-B971-9F3CDA961463}" srcOrd="0" destOrd="0" parTransId="{E9DDD696-ACBB-4CF3-81C6-9C4774E66D3B}" sibTransId="{C52DA690-3957-4478-A1CA-75C393176DE8}"/>
    <dgm:cxn modelId="{AA25D9E1-B830-4E79-A72C-D78A2E8AFBC2}" type="presOf" srcId="{A71D97E1-5FB2-4C27-B971-9F3CDA961463}" destId="{9240B19F-2842-4E25-B471-7A5A7057F7A7}" srcOrd="0" destOrd="0" presId="urn:microsoft.com/office/officeart/2005/8/layout/bList2"/>
    <dgm:cxn modelId="{E47D4F70-1AC8-4242-8EFD-27F0144E56FA}" type="presParOf" srcId="{72F0CD37-DF11-4A3A-ABE6-07E98D532532}" destId="{46100FD9-0255-44AF-9AB3-8290AA310C87}" srcOrd="0" destOrd="0" presId="urn:microsoft.com/office/officeart/2005/8/layout/bList2"/>
    <dgm:cxn modelId="{FFC772D2-DB40-4726-8651-6EC4020A1004}" type="presParOf" srcId="{46100FD9-0255-44AF-9AB3-8290AA310C87}" destId="{84F16D3D-0251-4450-944A-9DDABB173CD5}" srcOrd="0" destOrd="0" presId="urn:microsoft.com/office/officeart/2005/8/layout/bList2"/>
    <dgm:cxn modelId="{DCB2FF71-B017-4E35-B42B-44419173BE39}" type="presParOf" srcId="{46100FD9-0255-44AF-9AB3-8290AA310C87}" destId="{9240B19F-2842-4E25-B471-7A5A7057F7A7}" srcOrd="1" destOrd="0" presId="urn:microsoft.com/office/officeart/2005/8/layout/bList2"/>
    <dgm:cxn modelId="{62D8FB1A-0D21-476B-A77C-30285B90B8BB}" type="presParOf" srcId="{46100FD9-0255-44AF-9AB3-8290AA310C87}" destId="{81D7DE8F-3A20-4261-A55A-E21BF87F8D8E}" srcOrd="2" destOrd="0" presId="urn:microsoft.com/office/officeart/2005/8/layout/bList2"/>
    <dgm:cxn modelId="{31C4B50A-5115-4391-ACF2-B1A093384DC2}" type="presParOf" srcId="{46100FD9-0255-44AF-9AB3-8290AA310C87}" destId="{062A897A-8517-4B0E-84A3-460FF26B8E1C}" srcOrd="3" destOrd="0" presId="urn:microsoft.com/office/officeart/2005/8/layout/b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1D95D89-BE82-47AE-9309-BD09B8B6BBA4}" type="doc">
      <dgm:prSet loTypeId="urn:microsoft.com/office/officeart/2005/8/layout/bList2" loCatId="picture" qsTypeId="urn:microsoft.com/office/officeart/2005/8/quickstyle/simple2" qsCatId="simple" csTypeId="urn:microsoft.com/office/officeart/2005/8/colors/accent1_2" csCatId="accent1" phldr="1"/>
      <dgm:spPr/>
      <dgm:t>
        <a:bodyPr/>
        <a:lstStyle/>
        <a:p>
          <a:endParaRPr lang="en-US"/>
        </a:p>
      </dgm:t>
    </dgm:pt>
    <dgm:pt modelId="{A71D97E1-5FB2-4C27-B971-9F3CDA961463}">
      <dgm:prSet phldrT="[Texto]" custT="1"/>
      <dgm:spPr>
        <a:solidFill>
          <a:srgbClr val="7030A0"/>
        </a:solidFill>
      </dgm:spPr>
      <dgm:t>
        <a:bodyPr/>
        <a:lstStyle/>
        <a:p>
          <a:r>
            <a:rPr lang="es-PE" sz="3200" dirty="0">
              <a:solidFill>
                <a:schemeClr val="bg1"/>
              </a:solidFill>
            </a:rPr>
            <a:t>CURVA DE CONTRATO </a:t>
          </a:r>
          <a:endParaRPr lang="en-US" sz="3200" dirty="0">
            <a:solidFill>
              <a:schemeClr val="bg1"/>
            </a:solidFill>
          </a:endParaRPr>
        </a:p>
      </dgm:t>
    </dgm:pt>
    <dgm:pt modelId="{C52DA690-3957-4478-A1CA-75C393176DE8}" type="sibTrans" cxnId="{B5C1FD8C-CFCC-4EA4-B4EF-F1B919576FDE}">
      <dgm:prSet/>
      <dgm:spPr/>
      <dgm:t>
        <a:bodyPr/>
        <a:lstStyle/>
        <a:p>
          <a:endParaRPr lang="en-US"/>
        </a:p>
      </dgm:t>
    </dgm:pt>
    <dgm:pt modelId="{E9DDD696-ACBB-4CF3-81C6-9C4774E66D3B}" type="parTrans" cxnId="{B5C1FD8C-CFCC-4EA4-B4EF-F1B919576FDE}">
      <dgm:prSet/>
      <dgm:spPr/>
      <dgm:t>
        <a:bodyPr/>
        <a:lstStyle/>
        <a:p>
          <a:endParaRPr lang="en-US"/>
        </a:p>
      </dgm:t>
    </dgm:pt>
    <dgm:pt modelId="{29E22489-2C21-4749-9865-A053F8B0D94A}">
      <dgm:prSet phldrT="[Texto]" custT="1"/>
      <dgm:spPr/>
      <dgm:t>
        <a:bodyPr/>
        <a:lstStyle/>
        <a:p>
          <a:pPr marL="228600" lvl="1" indent="-228600" algn="just" defTabSz="1111250">
            <a:lnSpc>
              <a:spcPct val="90000"/>
            </a:lnSpc>
            <a:spcBef>
              <a:spcPct val="0"/>
            </a:spcBef>
            <a:spcAft>
              <a:spcPct val="15000"/>
            </a:spcAft>
            <a:buChar char="•"/>
            <a:tabLst>
              <a:tab pos="442913" algn="l"/>
            </a:tabLst>
          </a:pPr>
          <a:r>
            <a:rPr lang="es-ES" sz="2000" b="0" i="0" u="none" strike="noStrike" kern="1200" baseline="0" dirty="0">
              <a:latin typeface="Palatino-Roman"/>
            </a:rPr>
            <a:t>La caja de </a:t>
          </a:r>
          <a:r>
            <a:rPr lang="es-ES" sz="2000" b="0" i="0" u="none" strike="noStrike" kern="1200" baseline="0" dirty="0" err="1">
              <a:latin typeface="Palatino-Roman"/>
            </a:rPr>
            <a:t>Edgeworth</a:t>
          </a:r>
          <a:r>
            <a:rPr lang="es-ES" sz="2000" b="0" i="0" u="none" strike="noStrike" kern="1200" baseline="0" dirty="0">
              <a:latin typeface="Palatino-Roman"/>
            </a:rPr>
            <a:t> muestra las posibilidades que tienen ambos consumidores de aumentar su</a:t>
          </a:r>
          <a:r>
            <a:rPr lang="es-ES" sz="2000" b="0" i="0" u="none" strike="noStrike" kern="1200" dirty="0">
              <a:latin typeface="Palatino-Roman"/>
            </a:rPr>
            <a:t> </a:t>
          </a:r>
          <a:r>
            <a:rPr lang="es-ES" sz="2000" b="0" i="0" u="none" strike="noStrike" kern="1200" baseline="0" dirty="0">
              <a:latin typeface="Palatino-Roman"/>
            </a:rPr>
            <a:t>satisfacción intercambiando bienes. Si </a:t>
          </a:r>
          <a:r>
            <a:rPr lang="es-ES" sz="2000" b="0" i="1" u="none" strike="noStrike" kern="1200" baseline="0" dirty="0">
              <a:latin typeface="Palatino-Italic"/>
            </a:rPr>
            <a:t>A </a:t>
          </a:r>
          <a:r>
            <a:rPr lang="es-ES" sz="2000" b="0" i="0" u="none" strike="noStrike" kern="1200" baseline="0" dirty="0">
              <a:latin typeface="Palatino-Roman"/>
            </a:rPr>
            <a:t>indica la asignación inicial de recursos, el área sombreada describe todos los intercambios mutuamente beneficiosos.</a:t>
          </a:r>
          <a:endParaRPr lang="en-US" sz="2000" kern="1200" dirty="0">
            <a:solidFill>
              <a:prstClr val="black">
                <a:hueOff val="0"/>
                <a:satOff val="0"/>
                <a:lumOff val="0"/>
                <a:alphaOff val="0"/>
              </a:prstClr>
            </a:solidFill>
            <a:latin typeface="Calibri" panose="020F0502020204030204"/>
            <a:ea typeface="+mn-ea"/>
            <a:cs typeface="+mn-cs"/>
          </a:endParaRPr>
        </a:p>
      </dgm:t>
    </dgm:pt>
    <dgm:pt modelId="{C5923F63-E352-45A8-869C-90874DC00AC4}" type="sibTrans" cxnId="{B00A1B3A-C974-467A-BF9D-6501E3EE7007}">
      <dgm:prSet/>
      <dgm:spPr/>
      <dgm:t>
        <a:bodyPr/>
        <a:lstStyle/>
        <a:p>
          <a:endParaRPr lang="en-US"/>
        </a:p>
      </dgm:t>
    </dgm:pt>
    <dgm:pt modelId="{040B2A74-795D-4EF7-AD8F-ABB469F5063F}" type="parTrans" cxnId="{B00A1B3A-C974-467A-BF9D-6501E3EE7007}">
      <dgm:prSet/>
      <dgm:spPr/>
      <dgm:t>
        <a:bodyPr/>
        <a:lstStyle/>
        <a:p>
          <a:endParaRPr lang="en-US"/>
        </a:p>
      </dgm:t>
    </dgm:pt>
    <dgm:pt modelId="{916070E2-54D9-4ECB-B0E2-8EFADD8A76E4}">
      <dgm:prSet custT="1"/>
      <dgm:spPr/>
      <dgm:t>
        <a:bodyPr/>
        <a:lstStyle/>
        <a:p>
          <a:r>
            <a:rPr lang="es-ES" sz="2000" dirty="0">
              <a:latin typeface="Palatino-Roman"/>
            </a:rPr>
            <a:t>La frontera de posibilidades de utilidad muestra los niveles de satisfacción que consigue cada una de las dos personas cuando han realizado intercambios hasta llegar a un resultado eficiente situado en la curva de contrato.</a:t>
          </a:r>
          <a:endParaRPr lang="en-US" sz="2000" dirty="0"/>
        </a:p>
      </dgm:t>
    </dgm:pt>
    <dgm:pt modelId="{2CB9F077-FC4D-48F4-A3AB-32A54CB7EF3E}" type="parTrans" cxnId="{99BC881A-31C6-4AD9-B0F8-1854F0E01DE2}">
      <dgm:prSet/>
      <dgm:spPr/>
      <dgm:t>
        <a:bodyPr/>
        <a:lstStyle/>
        <a:p>
          <a:endParaRPr lang="en-US"/>
        </a:p>
      </dgm:t>
    </dgm:pt>
    <dgm:pt modelId="{725E3DA9-72B2-436F-9DDE-09CA0B3CB609}" type="sibTrans" cxnId="{99BC881A-31C6-4AD9-B0F8-1854F0E01DE2}">
      <dgm:prSet/>
      <dgm:spPr/>
      <dgm:t>
        <a:bodyPr/>
        <a:lstStyle/>
        <a:p>
          <a:endParaRPr lang="en-US"/>
        </a:p>
      </dgm:t>
    </dgm:pt>
    <dgm:pt modelId="{C7BF37BB-7617-4138-ACB7-460A24500D7F}">
      <dgm:prSet phldrT="[Texto]" custT="1"/>
      <dgm:spPr>
        <a:solidFill>
          <a:srgbClr val="7030A0"/>
        </a:solidFill>
        <a:ln w="12700" cap="flat" cmpd="sng" algn="ctr">
          <a:solidFill>
            <a:srgbClr val="5B9BD5">
              <a:hueOff val="0"/>
              <a:satOff val="0"/>
              <a:lumOff val="0"/>
              <a:alphaOff val="0"/>
            </a:srgbClr>
          </a:solidFill>
          <a:prstDash val="solid"/>
          <a:miter lim="800000"/>
        </a:ln>
        <a:effectLst/>
      </dgm:spPr>
      <dgm:t>
        <a:bodyPr spcFirstLastPara="0" vert="horz" wrap="square" lIns="140970" tIns="0" rIns="46990" bIns="0" numCol="1" spcCol="1270" anchor="ctr" anchorCtr="0"/>
        <a:lstStyle/>
        <a:p>
          <a:pPr marL="0" lvl="0" indent="0" algn="l" defTabSz="1644650">
            <a:lnSpc>
              <a:spcPct val="90000"/>
            </a:lnSpc>
            <a:spcBef>
              <a:spcPct val="0"/>
            </a:spcBef>
            <a:spcAft>
              <a:spcPct val="35000"/>
            </a:spcAft>
            <a:buNone/>
            <a:tabLst>
              <a:tab pos="442913" algn="l"/>
            </a:tabLst>
          </a:pPr>
          <a:r>
            <a:rPr lang="es-PE" sz="2400" kern="1200" dirty="0">
              <a:solidFill>
                <a:prstClr val="white"/>
              </a:solidFill>
              <a:latin typeface="Calibri" panose="020F0502020204030204"/>
              <a:ea typeface="+mn-ea"/>
              <a:cs typeface="+mn-cs"/>
            </a:rPr>
            <a:t>FRONTERA DE POSIBILIDADES DE UTILIDAD</a:t>
          </a:r>
          <a:endParaRPr lang="en-US" sz="2400" kern="1200" dirty="0">
            <a:solidFill>
              <a:prstClr val="white"/>
            </a:solidFill>
            <a:latin typeface="Calibri" panose="020F0502020204030204"/>
            <a:ea typeface="+mn-ea"/>
            <a:cs typeface="+mn-cs"/>
          </a:endParaRPr>
        </a:p>
      </dgm:t>
    </dgm:pt>
    <dgm:pt modelId="{77100E29-957B-4675-983B-92BB8310C9B3}" type="sibTrans" cxnId="{9DB86DCA-D798-4C76-BFD6-09391AC676BA}">
      <dgm:prSet/>
      <dgm:spPr/>
      <dgm:t>
        <a:bodyPr/>
        <a:lstStyle/>
        <a:p>
          <a:endParaRPr lang="en-US"/>
        </a:p>
      </dgm:t>
    </dgm:pt>
    <dgm:pt modelId="{AC010278-42E3-424C-82AF-BF47EEE769A4}" type="parTrans" cxnId="{9DB86DCA-D798-4C76-BFD6-09391AC676BA}">
      <dgm:prSet/>
      <dgm:spPr/>
      <dgm:t>
        <a:bodyPr/>
        <a:lstStyle/>
        <a:p>
          <a:endParaRPr lang="en-US"/>
        </a:p>
      </dgm:t>
    </dgm:pt>
    <dgm:pt modelId="{72F0CD37-DF11-4A3A-ABE6-07E98D532532}" type="pres">
      <dgm:prSet presAssocID="{31D95D89-BE82-47AE-9309-BD09B8B6BBA4}" presName="diagram" presStyleCnt="0">
        <dgm:presLayoutVars>
          <dgm:dir/>
          <dgm:animLvl val="lvl"/>
          <dgm:resizeHandles val="exact"/>
        </dgm:presLayoutVars>
      </dgm:prSet>
      <dgm:spPr/>
    </dgm:pt>
    <dgm:pt modelId="{46100FD9-0255-44AF-9AB3-8290AA310C87}" type="pres">
      <dgm:prSet presAssocID="{A71D97E1-5FB2-4C27-B971-9F3CDA961463}" presName="compNode" presStyleCnt="0"/>
      <dgm:spPr/>
    </dgm:pt>
    <dgm:pt modelId="{84F16D3D-0251-4450-944A-9DDABB173CD5}" type="pres">
      <dgm:prSet presAssocID="{A71D97E1-5FB2-4C27-B971-9F3CDA961463}" presName="childRect" presStyleLbl="bgAcc1" presStyleIdx="0" presStyleCnt="2" custScaleY="177182" custLinFactNeighborX="-191" custLinFactNeighborY="-22182">
        <dgm:presLayoutVars>
          <dgm:bulletEnabled val="1"/>
        </dgm:presLayoutVars>
      </dgm:prSet>
      <dgm:spPr/>
    </dgm:pt>
    <dgm:pt modelId="{9240B19F-2842-4E25-B471-7A5A7057F7A7}" type="pres">
      <dgm:prSet presAssocID="{A71D97E1-5FB2-4C27-B971-9F3CDA961463}" presName="parentText" presStyleLbl="node1" presStyleIdx="0" presStyleCnt="0">
        <dgm:presLayoutVars>
          <dgm:chMax val="0"/>
          <dgm:bulletEnabled val="1"/>
        </dgm:presLayoutVars>
      </dgm:prSet>
      <dgm:spPr/>
    </dgm:pt>
    <dgm:pt modelId="{81D7DE8F-3A20-4261-A55A-E21BF87F8D8E}" type="pres">
      <dgm:prSet presAssocID="{A71D97E1-5FB2-4C27-B971-9F3CDA961463}" presName="parentRect" presStyleLbl="alignNode1" presStyleIdx="0" presStyleCnt="2" custScaleY="127790" custLinFactNeighborY="56930"/>
      <dgm:spPr/>
    </dgm:pt>
    <dgm:pt modelId="{062A897A-8517-4B0E-84A3-460FF26B8E1C}" type="pres">
      <dgm:prSet presAssocID="{A71D97E1-5FB2-4C27-B971-9F3CDA961463}" presName="adorn" presStyleLbl="fgAccFollowNode1" presStyleIdx="0" presStyleCnt="2" custLinFactNeighborX="-12431" custLinFactNeighborY="29728"/>
      <dgm:spPr>
        <a:blipFill rotWithShape="1">
          <a:blip xmlns:r="http://schemas.openxmlformats.org/officeDocument/2006/relationships" r:embed="rId1"/>
          <a:srcRect/>
          <a:stretch>
            <a:fillRect/>
          </a:stretch>
        </a:blipFill>
      </dgm:spPr>
    </dgm:pt>
    <dgm:pt modelId="{4C97EE97-C9D9-4D59-89C4-35480263B2F1}" type="pres">
      <dgm:prSet presAssocID="{C52DA690-3957-4478-A1CA-75C393176DE8}" presName="sibTrans" presStyleLbl="sibTrans2D1" presStyleIdx="0" presStyleCnt="0"/>
      <dgm:spPr/>
    </dgm:pt>
    <dgm:pt modelId="{1184BBCA-EB76-4084-A119-658D9D171A79}" type="pres">
      <dgm:prSet presAssocID="{C7BF37BB-7617-4138-ACB7-460A24500D7F}" presName="compNode" presStyleCnt="0"/>
      <dgm:spPr/>
    </dgm:pt>
    <dgm:pt modelId="{3F9E1847-889F-4A0B-A306-C056ABC5CBF9}" type="pres">
      <dgm:prSet presAssocID="{C7BF37BB-7617-4138-ACB7-460A24500D7F}" presName="childRect" presStyleLbl="bgAcc1" presStyleIdx="1" presStyleCnt="2" custScaleX="111827" custScaleY="120041" custLinFactNeighborX="-14782" custLinFactNeighborY="-24434">
        <dgm:presLayoutVars>
          <dgm:bulletEnabled val="1"/>
        </dgm:presLayoutVars>
      </dgm:prSet>
      <dgm:spPr/>
    </dgm:pt>
    <dgm:pt modelId="{761838AB-1A1F-45EF-885F-A6AD55A5B7ED}" type="pres">
      <dgm:prSet presAssocID="{C7BF37BB-7617-4138-ACB7-460A24500D7F}" presName="parentText" presStyleLbl="node1" presStyleIdx="0" presStyleCnt="0">
        <dgm:presLayoutVars>
          <dgm:chMax val="0"/>
          <dgm:bulletEnabled val="1"/>
        </dgm:presLayoutVars>
      </dgm:prSet>
      <dgm:spPr/>
    </dgm:pt>
    <dgm:pt modelId="{BED63E93-8AA7-4F28-9495-16BC083E4023}" type="pres">
      <dgm:prSet presAssocID="{C7BF37BB-7617-4138-ACB7-460A24500D7F}" presName="parentRect" presStyleLbl="alignNode1" presStyleIdx="1" presStyleCnt="2" custScaleX="111827" custScaleY="119258" custLinFactNeighborX="-14782" custLinFactNeighborY="-18660"/>
      <dgm:spPr>
        <a:xfrm>
          <a:off x="5365121" y="3662119"/>
          <a:ext cx="4536452" cy="1456137"/>
        </a:xfrm>
        <a:prstGeom prst="rect">
          <a:avLst/>
        </a:prstGeom>
      </dgm:spPr>
    </dgm:pt>
    <dgm:pt modelId="{4A15E4A7-B2FB-46D2-94B3-4272A6F664DD}" type="pres">
      <dgm:prSet presAssocID="{C7BF37BB-7617-4138-ACB7-460A24500D7F}" presName="adorn" presStyleLbl="fgAccFollowNode1" presStyleIdx="1" presStyleCnt="2" custLinFactNeighborX="-3729" custLinFactNeighborY="-1243"/>
      <dgm:spPr/>
    </dgm:pt>
  </dgm:ptLst>
  <dgm:cxnLst>
    <dgm:cxn modelId="{E272F319-92F5-4106-B32E-44C839C666A1}" type="presOf" srcId="{C52DA690-3957-4478-A1CA-75C393176DE8}" destId="{4C97EE97-C9D9-4D59-89C4-35480263B2F1}" srcOrd="0" destOrd="0" presId="urn:microsoft.com/office/officeart/2005/8/layout/bList2"/>
    <dgm:cxn modelId="{99BC881A-31C6-4AD9-B0F8-1854F0E01DE2}" srcId="{C7BF37BB-7617-4138-ACB7-460A24500D7F}" destId="{916070E2-54D9-4ECB-B0E2-8EFADD8A76E4}" srcOrd="0" destOrd="0" parTransId="{2CB9F077-FC4D-48F4-A3AB-32A54CB7EF3E}" sibTransId="{725E3DA9-72B2-436F-9DDE-09CA0B3CB609}"/>
    <dgm:cxn modelId="{E164E521-D5C6-4800-8F3B-50EE2F676429}" type="presOf" srcId="{916070E2-54D9-4ECB-B0E2-8EFADD8A76E4}" destId="{3F9E1847-889F-4A0B-A306-C056ABC5CBF9}" srcOrd="0" destOrd="0" presId="urn:microsoft.com/office/officeart/2005/8/layout/bList2"/>
    <dgm:cxn modelId="{B00A1B3A-C974-467A-BF9D-6501E3EE7007}" srcId="{A71D97E1-5FB2-4C27-B971-9F3CDA961463}" destId="{29E22489-2C21-4749-9865-A053F8B0D94A}" srcOrd="0" destOrd="0" parTransId="{040B2A74-795D-4EF7-AD8F-ABB469F5063F}" sibTransId="{C5923F63-E352-45A8-869C-90874DC00AC4}"/>
    <dgm:cxn modelId="{60FA2576-9FAC-4724-B90A-68CE35CA5DD3}" type="presOf" srcId="{A71D97E1-5FB2-4C27-B971-9F3CDA961463}" destId="{81D7DE8F-3A20-4261-A55A-E21BF87F8D8E}" srcOrd="1" destOrd="0" presId="urn:microsoft.com/office/officeart/2005/8/layout/bList2"/>
    <dgm:cxn modelId="{9D38907F-8AB4-46B5-9921-0ACC9DA97AE1}" type="presOf" srcId="{29E22489-2C21-4749-9865-A053F8B0D94A}" destId="{84F16D3D-0251-4450-944A-9DDABB173CD5}" srcOrd="0" destOrd="0" presId="urn:microsoft.com/office/officeart/2005/8/layout/bList2"/>
    <dgm:cxn modelId="{0413A28B-0EC0-476D-8F7D-D9C2CB83B581}" type="presOf" srcId="{31D95D89-BE82-47AE-9309-BD09B8B6BBA4}" destId="{72F0CD37-DF11-4A3A-ABE6-07E98D532532}" srcOrd="0" destOrd="0" presId="urn:microsoft.com/office/officeart/2005/8/layout/bList2"/>
    <dgm:cxn modelId="{B5C1FD8C-CFCC-4EA4-B4EF-F1B919576FDE}" srcId="{31D95D89-BE82-47AE-9309-BD09B8B6BBA4}" destId="{A71D97E1-5FB2-4C27-B971-9F3CDA961463}" srcOrd="0" destOrd="0" parTransId="{E9DDD696-ACBB-4CF3-81C6-9C4774E66D3B}" sibTransId="{C52DA690-3957-4478-A1CA-75C393176DE8}"/>
    <dgm:cxn modelId="{9DB86DCA-D798-4C76-BFD6-09391AC676BA}" srcId="{31D95D89-BE82-47AE-9309-BD09B8B6BBA4}" destId="{C7BF37BB-7617-4138-ACB7-460A24500D7F}" srcOrd="1" destOrd="0" parTransId="{AC010278-42E3-424C-82AF-BF47EEE769A4}" sibTransId="{77100E29-957B-4675-983B-92BB8310C9B3}"/>
    <dgm:cxn modelId="{453957CB-7C60-4B46-9ABD-D6DB4A54E44F}" type="presOf" srcId="{C7BF37BB-7617-4138-ACB7-460A24500D7F}" destId="{761838AB-1A1F-45EF-885F-A6AD55A5B7ED}" srcOrd="0" destOrd="0" presId="urn:microsoft.com/office/officeart/2005/8/layout/bList2"/>
    <dgm:cxn modelId="{F4CA56CE-4189-431D-B177-C2E5C6E294E4}" type="presOf" srcId="{C7BF37BB-7617-4138-ACB7-460A24500D7F}" destId="{BED63E93-8AA7-4F28-9495-16BC083E4023}" srcOrd="1" destOrd="0" presId="urn:microsoft.com/office/officeart/2005/8/layout/bList2"/>
    <dgm:cxn modelId="{AA25D9E1-B830-4E79-A72C-D78A2E8AFBC2}" type="presOf" srcId="{A71D97E1-5FB2-4C27-B971-9F3CDA961463}" destId="{9240B19F-2842-4E25-B471-7A5A7057F7A7}" srcOrd="0" destOrd="0" presId="urn:microsoft.com/office/officeart/2005/8/layout/bList2"/>
    <dgm:cxn modelId="{E47D4F70-1AC8-4242-8EFD-27F0144E56FA}" type="presParOf" srcId="{72F0CD37-DF11-4A3A-ABE6-07E98D532532}" destId="{46100FD9-0255-44AF-9AB3-8290AA310C87}" srcOrd="0" destOrd="0" presId="urn:microsoft.com/office/officeart/2005/8/layout/bList2"/>
    <dgm:cxn modelId="{FFC772D2-DB40-4726-8651-6EC4020A1004}" type="presParOf" srcId="{46100FD9-0255-44AF-9AB3-8290AA310C87}" destId="{84F16D3D-0251-4450-944A-9DDABB173CD5}" srcOrd="0" destOrd="0" presId="urn:microsoft.com/office/officeart/2005/8/layout/bList2"/>
    <dgm:cxn modelId="{DCB2FF71-B017-4E35-B42B-44419173BE39}" type="presParOf" srcId="{46100FD9-0255-44AF-9AB3-8290AA310C87}" destId="{9240B19F-2842-4E25-B471-7A5A7057F7A7}" srcOrd="1" destOrd="0" presId="urn:microsoft.com/office/officeart/2005/8/layout/bList2"/>
    <dgm:cxn modelId="{62D8FB1A-0D21-476B-A77C-30285B90B8BB}" type="presParOf" srcId="{46100FD9-0255-44AF-9AB3-8290AA310C87}" destId="{81D7DE8F-3A20-4261-A55A-E21BF87F8D8E}" srcOrd="2" destOrd="0" presId="urn:microsoft.com/office/officeart/2005/8/layout/bList2"/>
    <dgm:cxn modelId="{31C4B50A-5115-4391-ACF2-B1A093384DC2}" type="presParOf" srcId="{46100FD9-0255-44AF-9AB3-8290AA310C87}" destId="{062A897A-8517-4B0E-84A3-460FF26B8E1C}" srcOrd="3" destOrd="0" presId="urn:microsoft.com/office/officeart/2005/8/layout/bList2"/>
    <dgm:cxn modelId="{71EEA0F3-273A-418F-8352-1FAC70EEDCE8}" type="presParOf" srcId="{72F0CD37-DF11-4A3A-ABE6-07E98D532532}" destId="{4C97EE97-C9D9-4D59-89C4-35480263B2F1}" srcOrd="1" destOrd="0" presId="urn:microsoft.com/office/officeart/2005/8/layout/bList2"/>
    <dgm:cxn modelId="{9D66B317-FAF9-4809-936A-15AD562A630D}" type="presParOf" srcId="{72F0CD37-DF11-4A3A-ABE6-07E98D532532}" destId="{1184BBCA-EB76-4084-A119-658D9D171A79}" srcOrd="2" destOrd="0" presId="urn:microsoft.com/office/officeart/2005/8/layout/bList2"/>
    <dgm:cxn modelId="{416E701A-79A0-4FE0-AF39-F9DC0AC91B8D}" type="presParOf" srcId="{1184BBCA-EB76-4084-A119-658D9D171A79}" destId="{3F9E1847-889F-4A0B-A306-C056ABC5CBF9}" srcOrd="0" destOrd="0" presId="urn:microsoft.com/office/officeart/2005/8/layout/bList2"/>
    <dgm:cxn modelId="{A69D442E-F4A8-4DDC-8BB4-4D32BBE00D72}" type="presParOf" srcId="{1184BBCA-EB76-4084-A119-658D9D171A79}" destId="{761838AB-1A1F-45EF-885F-A6AD55A5B7ED}" srcOrd="1" destOrd="0" presId="urn:microsoft.com/office/officeart/2005/8/layout/bList2"/>
    <dgm:cxn modelId="{8EAB7545-49C5-44CB-8E3C-CDC6EC1CFB8F}" type="presParOf" srcId="{1184BBCA-EB76-4084-A119-658D9D171A79}" destId="{BED63E93-8AA7-4F28-9495-16BC083E4023}" srcOrd="2" destOrd="0" presId="urn:microsoft.com/office/officeart/2005/8/layout/bList2"/>
    <dgm:cxn modelId="{DAD0FFD8-108E-47F8-B8D5-408B5C81BD95}" type="presParOf" srcId="{1184BBCA-EB76-4084-A119-658D9D171A79}" destId="{4A15E4A7-B2FB-46D2-94B3-4272A6F664DD}" srcOrd="3" destOrd="0" presId="urn:microsoft.com/office/officeart/2005/8/layout/b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AA155BD-78FE-41C2-BC3C-B6A72ABB0BFC}"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49FC7DEC-30E8-4E19-8A33-9C0529027031}">
      <dgm:prSet phldrT="[Text]"/>
      <dgm:spPr/>
      <dgm:t>
        <a:bodyPr/>
        <a:lstStyle/>
        <a:p>
          <a:r>
            <a:rPr lang="es-PE" b="1" dirty="0">
              <a:solidFill>
                <a:schemeClr val="tx1">
                  <a:lumMod val="95000"/>
                  <a:lumOff val="5000"/>
                </a:schemeClr>
              </a:solidFill>
            </a:rPr>
            <a:t>Diferencia entre los enfoques financieros de corto y largo plazo</a:t>
          </a:r>
          <a:endParaRPr lang="en-US" b="1" dirty="0">
            <a:solidFill>
              <a:schemeClr val="tx1">
                <a:lumMod val="95000"/>
                <a:lumOff val="5000"/>
              </a:schemeClr>
            </a:solidFill>
          </a:endParaRPr>
        </a:p>
      </dgm:t>
    </dgm:pt>
    <dgm:pt modelId="{355D66E6-20D0-40F4-80ED-8F869ECE4D0A}" type="parTrans" cxnId="{C39CB380-281D-4A61-8957-76A0095446C7}">
      <dgm:prSet/>
      <dgm:spPr/>
      <dgm:t>
        <a:bodyPr/>
        <a:lstStyle/>
        <a:p>
          <a:endParaRPr lang="en-US"/>
        </a:p>
      </dgm:t>
    </dgm:pt>
    <dgm:pt modelId="{BCA8B31A-9456-43CA-9522-023F327F3E7C}" type="sibTrans" cxnId="{C39CB380-281D-4A61-8957-76A0095446C7}">
      <dgm:prSet/>
      <dgm:spPr/>
      <dgm:t>
        <a:bodyPr/>
        <a:lstStyle/>
        <a:p>
          <a:endParaRPr lang="en-US"/>
        </a:p>
      </dgm:t>
    </dgm:pt>
    <dgm:pt modelId="{0EE3397B-4AAD-4898-9BC0-CEC6E6AA46F9}">
      <dgm:prSet phldrT="[Text]"/>
      <dgm:spPr/>
      <dgm:t>
        <a:bodyPr/>
        <a:lstStyle/>
        <a:p>
          <a:r>
            <a:rPr lang="en-US" dirty="0" err="1"/>
            <a:t>Efectos</a:t>
          </a:r>
          <a:r>
            <a:rPr lang="en-US" dirty="0"/>
            <a:t> de </a:t>
          </a:r>
          <a:r>
            <a:rPr lang="en-US" dirty="0" err="1"/>
            <a:t>los</a:t>
          </a:r>
          <a:r>
            <a:rPr lang="en-US" dirty="0"/>
            <a:t> </a:t>
          </a:r>
          <a:r>
            <a:rPr lang="en-US" dirty="0" err="1"/>
            <a:t>cambios</a:t>
          </a:r>
          <a:r>
            <a:rPr lang="en-US" dirty="0"/>
            <a:t> </a:t>
          </a:r>
          <a:r>
            <a:rPr lang="en-US" dirty="0" err="1"/>
            <a:t>en</a:t>
          </a:r>
          <a:r>
            <a:rPr lang="en-US" dirty="0"/>
            <a:t> la </a:t>
          </a:r>
          <a:r>
            <a:rPr lang="en-US" dirty="0" err="1"/>
            <a:t>tasa</a:t>
          </a:r>
          <a:r>
            <a:rPr lang="en-US" dirty="0"/>
            <a:t> de </a:t>
          </a:r>
          <a:r>
            <a:rPr lang="en-US" dirty="0" err="1"/>
            <a:t>interés</a:t>
          </a:r>
          <a:r>
            <a:rPr lang="en-US" dirty="0"/>
            <a:t> del mercado </a:t>
          </a:r>
          <a:r>
            <a:rPr lang="en-US" dirty="0" err="1"/>
            <a:t>en</a:t>
          </a:r>
          <a:r>
            <a:rPr lang="en-US" dirty="0"/>
            <a:t> la gestion de </a:t>
          </a:r>
          <a:r>
            <a:rPr lang="en-US" dirty="0" err="1"/>
            <a:t>tesorería</a:t>
          </a:r>
          <a:endParaRPr lang="en-US" dirty="0"/>
        </a:p>
      </dgm:t>
    </dgm:pt>
    <dgm:pt modelId="{4177ECA9-D694-42A8-9B5D-88904464ED84}" type="parTrans" cxnId="{8ADCC260-78B0-4F89-81AB-9E1B4136B448}">
      <dgm:prSet/>
      <dgm:spPr/>
      <dgm:t>
        <a:bodyPr/>
        <a:lstStyle/>
        <a:p>
          <a:endParaRPr lang="en-US"/>
        </a:p>
      </dgm:t>
    </dgm:pt>
    <dgm:pt modelId="{BA08F4E0-06AE-4611-8E0A-C6A2597C7D24}" type="sibTrans" cxnId="{8ADCC260-78B0-4F89-81AB-9E1B4136B448}">
      <dgm:prSet/>
      <dgm:spPr/>
      <dgm:t>
        <a:bodyPr/>
        <a:lstStyle/>
        <a:p>
          <a:endParaRPr lang="en-US"/>
        </a:p>
      </dgm:t>
    </dgm:pt>
    <dgm:pt modelId="{16C3CDF3-898F-4C9E-B27E-2F2567401063}">
      <dgm:prSet phldrT="[Text]"/>
      <dgm:spPr/>
      <dgm:t>
        <a:bodyPr/>
        <a:lstStyle/>
        <a:p>
          <a:r>
            <a:rPr lang="es-PE" dirty="0"/>
            <a:t>Efectos de la variabilidad en el tipo de cambio sol/dólar en la gestión de tesorería</a:t>
          </a:r>
          <a:endParaRPr lang="en-US" dirty="0"/>
        </a:p>
      </dgm:t>
    </dgm:pt>
    <dgm:pt modelId="{ACB3A797-D1A8-418F-B74D-29838696A8A5}" type="parTrans" cxnId="{BE04992C-9172-406D-B2D7-CC49F429B09B}">
      <dgm:prSet/>
      <dgm:spPr/>
      <dgm:t>
        <a:bodyPr/>
        <a:lstStyle/>
        <a:p>
          <a:endParaRPr lang="en-US"/>
        </a:p>
      </dgm:t>
    </dgm:pt>
    <dgm:pt modelId="{38BA3480-B331-46F4-8D31-F369D15A7C9C}" type="sibTrans" cxnId="{BE04992C-9172-406D-B2D7-CC49F429B09B}">
      <dgm:prSet/>
      <dgm:spPr/>
      <dgm:t>
        <a:bodyPr/>
        <a:lstStyle/>
        <a:p>
          <a:endParaRPr lang="en-US"/>
        </a:p>
      </dgm:t>
    </dgm:pt>
    <dgm:pt modelId="{92ACF7A8-C8F3-4889-B231-32FC58A7ADEA}" type="pres">
      <dgm:prSet presAssocID="{4AA155BD-78FE-41C2-BC3C-B6A72ABB0BFC}" presName="linear" presStyleCnt="0">
        <dgm:presLayoutVars>
          <dgm:animLvl val="lvl"/>
          <dgm:resizeHandles val="exact"/>
        </dgm:presLayoutVars>
      </dgm:prSet>
      <dgm:spPr/>
    </dgm:pt>
    <dgm:pt modelId="{DCFE5939-9263-435B-8E89-E0F82CEC2EFC}" type="pres">
      <dgm:prSet presAssocID="{49FC7DEC-30E8-4E19-8A33-9C0529027031}" presName="parentText" presStyleLbl="node1" presStyleIdx="0" presStyleCnt="3">
        <dgm:presLayoutVars>
          <dgm:chMax val="0"/>
          <dgm:bulletEnabled val="1"/>
        </dgm:presLayoutVars>
      </dgm:prSet>
      <dgm:spPr/>
    </dgm:pt>
    <dgm:pt modelId="{35DE9225-7BFE-419E-A6E9-087FF92176AA}" type="pres">
      <dgm:prSet presAssocID="{BCA8B31A-9456-43CA-9522-023F327F3E7C}" presName="spacer" presStyleCnt="0"/>
      <dgm:spPr/>
    </dgm:pt>
    <dgm:pt modelId="{303B5A7D-A166-4394-8277-660CB8B53E58}" type="pres">
      <dgm:prSet presAssocID="{0EE3397B-4AAD-4898-9BC0-CEC6E6AA46F9}" presName="parentText" presStyleLbl="node1" presStyleIdx="1" presStyleCnt="3">
        <dgm:presLayoutVars>
          <dgm:chMax val="0"/>
          <dgm:bulletEnabled val="1"/>
        </dgm:presLayoutVars>
      </dgm:prSet>
      <dgm:spPr/>
    </dgm:pt>
    <dgm:pt modelId="{1B248C4E-C5A0-499C-B0C2-A2317F3AF192}" type="pres">
      <dgm:prSet presAssocID="{BA08F4E0-06AE-4611-8E0A-C6A2597C7D24}" presName="spacer" presStyleCnt="0"/>
      <dgm:spPr/>
    </dgm:pt>
    <dgm:pt modelId="{02A905C8-1EE7-4A00-888D-263CFD286C9A}" type="pres">
      <dgm:prSet presAssocID="{16C3CDF3-898F-4C9E-B27E-2F2567401063}" presName="parentText" presStyleLbl="node1" presStyleIdx="2" presStyleCnt="3">
        <dgm:presLayoutVars>
          <dgm:chMax val="0"/>
          <dgm:bulletEnabled val="1"/>
        </dgm:presLayoutVars>
      </dgm:prSet>
      <dgm:spPr/>
    </dgm:pt>
  </dgm:ptLst>
  <dgm:cxnLst>
    <dgm:cxn modelId="{359B8A21-C245-4F5B-9620-C1445EBCEBA6}" type="presOf" srcId="{0EE3397B-4AAD-4898-9BC0-CEC6E6AA46F9}" destId="{303B5A7D-A166-4394-8277-660CB8B53E58}" srcOrd="0" destOrd="0" presId="urn:microsoft.com/office/officeart/2005/8/layout/vList2"/>
    <dgm:cxn modelId="{BE04992C-9172-406D-B2D7-CC49F429B09B}" srcId="{4AA155BD-78FE-41C2-BC3C-B6A72ABB0BFC}" destId="{16C3CDF3-898F-4C9E-B27E-2F2567401063}" srcOrd="2" destOrd="0" parTransId="{ACB3A797-D1A8-418F-B74D-29838696A8A5}" sibTransId="{38BA3480-B331-46F4-8D31-F369D15A7C9C}"/>
    <dgm:cxn modelId="{8ADCC260-78B0-4F89-81AB-9E1B4136B448}" srcId="{4AA155BD-78FE-41C2-BC3C-B6A72ABB0BFC}" destId="{0EE3397B-4AAD-4898-9BC0-CEC6E6AA46F9}" srcOrd="1" destOrd="0" parTransId="{4177ECA9-D694-42A8-9B5D-88904464ED84}" sibTransId="{BA08F4E0-06AE-4611-8E0A-C6A2597C7D24}"/>
    <dgm:cxn modelId="{AD817855-1CE6-438A-99AC-1C1E8D12B53D}" type="presOf" srcId="{4AA155BD-78FE-41C2-BC3C-B6A72ABB0BFC}" destId="{92ACF7A8-C8F3-4889-B231-32FC58A7ADEA}" srcOrd="0" destOrd="0" presId="urn:microsoft.com/office/officeart/2005/8/layout/vList2"/>
    <dgm:cxn modelId="{C39CB380-281D-4A61-8957-76A0095446C7}" srcId="{4AA155BD-78FE-41C2-BC3C-B6A72ABB0BFC}" destId="{49FC7DEC-30E8-4E19-8A33-9C0529027031}" srcOrd="0" destOrd="0" parTransId="{355D66E6-20D0-40F4-80ED-8F869ECE4D0A}" sibTransId="{BCA8B31A-9456-43CA-9522-023F327F3E7C}"/>
    <dgm:cxn modelId="{1A5BC2E6-F019-47BF-921E-5C1B5683BDD6}" type="presOf" srcId="{16C3CDF3-898F-4C9E-B27E-2F2567401063}" destId="{02A905C8-1EE7-4A00-888D-263CFD286C9A}" srcOrd="0" destOrd="0" presId="urn:microsoft.com/office/officeart/2005/8/layout/vList2"/>
    <dgm:cxn modelId="{8F5C1BF7-1DD6-44C8-B42D-C3258B022677}" type="presOf" srcId="{49FC7DEC-30E8-4E19-8A33-9C0529027031}" destId="{DCFE5939-9263-435B-8E89-E0F82CEC2EFC}" srcOrd="0" destOrd="0" presId="urn:microsoft.com/office/officeart/2005/8/layout/vList2"/>
    <dgm:cxn modelId="{6D28DBF4-C1C3-4D1B-85A0-B7C895BEBB0A}" type="presParOf" srcId="{92ACF7A8-C8F3-4889-B231-32FC58A7ADEA}" destId="{DCFE5939-9263-435B-8E89-E0F82CEC2EFC}" srcOrd="0" destOrd="0" presId="urn:microsoft.com/office/officeart/2005/8/layout/vList2"/>
    <dgm:cxn modelId="{1C055457-E38A-44BA-AD0E-85815E87183F}" type="presParOf" srcId="{92ACF7A8-C8F3-4889-B231-32FC58A7ADEA}" destId="{35DE9225-7BFE-419E-A6E9-087FF92176AA}" srcOrd="1" destOrd="0" presId="urn:microsoft.com/office/officeart/2005/8/layout/vList2"/>
    <dgm:cxn modelId="{7AF73EDA-6242-40D9-B8CC-9187FE479729}" type="presParOf" srcId="{92ACF7A8-C8F3-4889-B231-32FC58A7ADEA}" destId="{303B5A7D-A166-4394-8277-660CB8B53E58}" srcOrd="2" destOrd="0" presId="urn:microsoft.com/office/officeart/2005/8/layout/vList2"/>
    <dgm:cxn modelId="{96DC0C6A-C3BC-480F-95C5-CE28A91C6F0C}" type="presParOf" srcId="{92ACF7A8-C8F3-4889-B231-32FC58A7ADEA}" destId="{1B248C4E-C5A0-499C-B0C2-A2317F3AF192}" srcOrd="3" destOrd="0" presId="urn:microsoft.com/office/officeart/2005/8/layout/vList2"/>
    <dgm:cxn modelId="{2954B29A-F55B-476F-B771-048A996746E2}" type="presParOf" srcId="{92ACF7A8-C8F3-4889-B231-32FC58A7ADEA}" destId="{02A905C8-1EE7-4A00-888D-263CFD286C9A}"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80613A79-5FB8-4976-B570-CC42C1EA2823}"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s-PE"/>
        </a:p>
      </dgm:t>
    </dgm:pt>
    <dgm:pt modelId="{0C27C237-75FB-4D92-B1CE-3BEC5E94CE94}">
      <dgm:prSet phldrT="[Texto]" custT="1"/>
      <dgm:spPr>
        <a:solidFill>
          <a:srgbClr val="002060"/>
        </a:solidFill>
      </dgm:spPr>
      <dgm:t>
        <a:bodyPr/>
        <a:lstStyle/>
        <a:p>
          <a:pPr marL="0" lvl="0" indent="0" algn="just" defTabSz="1422400">
            <a:lnSpc>
              <a:spcPct val="90000"/>
            </a:lnSpc>
            <a:spcBef>
              <a:spcPct val="0"/>
            </a:spcBef>
            <a:spcAft>
              <a:spcPct val="35000"/>
            </a:spcAft>
            <a:buNone/>
          </a:pPr>
          <a:r>
            <a:rPr lang="es-PE" sz="3200" b="1" kern="1200" dirty="0">
              <a:solidFill>
                <a:prstClr val="white"/>
              </a:solidFill>
              <a:latin typeface="Calibri" panose="020F0502020204030204"/>
              <a:ea typeface="Verdana" panose="020B0604030504040204" pitchFamily="34" charset="0"/>
              <a:cs typeface="Verdana" panose="020B0604030504040204" pitchFamily="34" charset="0"/>
            </a:rPr>
            <a:t>Enfoque Financiero de Corto Plazo</a:t>
          </a:r>
        </a:p>
      </dgm:t>
    </dgm:pt>
    <dgm:pt modelId="{7D386A42-EBAA-4430-B6B7-2ABB7B2E2171}" type="parTrans" cxnId="{9FBEE3C7-D765-4826-A087-D883A2570FF0}">
      <dgm:prSet/>
      <dgm:spPr/>
      <dgm:t>
        <a:bodyPr/>
        <a:lstStyle/>
        <a:p>
          <a:endParaRPr lang="es-PE"/>
        </a:p>
      </dgm:t>
    </dgm:pt>
    <dgm:pt modelId="{83B5B0E9-7991-48E1-A698-12825BBB5B76}" type="sibTrans" cxnId="{9FBEE3C7-D765-4826-A087-D883A2570FF0}">
      <dgm:prSet/>
      <dgm:spPr/>
      <dgm:t>
        <a:bodyPr/>
        <a:lstStyle/>
        <a:p>
          <a:endParaRPr lang="es-PE"/>
        </a:p>
      </dgm:t>
    </dgm:pt>
    <dgm:pt modelId="{B6089A25-2B89-4C60-92A6-F6A2D02A4C76}">
      <dgm:prSet phldrT="[Texto]"/>
      <dgm:spPr/>
      <dgm:t>
        <a:bodyPr/>
        <a:lstStyle/>
        <a:p>
          <a:pPr algn="just"/>
          <a:r>
            <a:rPr lang="es-PE" dirty="0">
              <a:solidFill>
                <a:srgbClr val="002060"/>
              </a:solidFill>
            </a:rPr>
            <a:t>a</a:t>
          </a:r>
        </a:p>
      </dgm:t>
    </dgm:pt>
    <dgm:pt modelId="{F574AC66-C9BB-4916-B3E2-97E356D7595F}" type="parTrans" cxnId="{0F7DA267-3851-4A0A-838C-C69552B24F26}">
      <dgm:prSet/>
      <dgm:spPr/>
      <dgm:t>
        <a:bodyPr/>
        <a:lstStyle/>
        <a:p>
          <a:endParaRPr lang="es-PE"/>
        </a:p>
      </dgm:t>
    </dgm:pt>
    <dgm:pt modelId="{023F21CD-E41E-4C95-B7A9-87B94AFEFC73}" type="sibTrans" cxnId="{0F7DA267-3851-4A0A-838C-C69552B24F26}">
      <dgm:prSet/>
      <dgm:spPr/>
      <dgm:t>
        <a:bodyPr/>
        <a:lstStyle/>
        <a:p>
          <a:endParaRPr lang="es-PE"/>
        </a:p>
      </dgm:t>
    </dgm:pt>
    <dgm:pt modelId="{7C7F0BCF-3B35-4D53-8406-8BE19EF4CE5B}">
      <dgm:prSet phldrT="[Texto]"/>
      <dgm:spPr/>
      <dgm:t>
        <a:bodyPr/>
        <a:lstStyle/>
        <a:p>
          <a:r>
            <a:rPr lang="es-PE" dirty="0">
              <a:solidFill>
                <a:srgbClr val="002060"/>
              </a:solidFill>
            </a:rPr>
            <a:t>Los t</a:t>
          </a:r>
        </a:p>
      </dgm:t>
    </dgm:pt>
    <dgm:pt modelId="{DD203D3E-03D6-40BC-8E06-1DF9A623E6A0}" type="parTrans" cxnId="{C25A59FF-BD73-4C47-B6A7-1047C7F127D0}">
      <dgm:prSet/>
      <dgm:spPr/>
      <dgm:t>
        <a:bodyPr/>
        <a:lstStyle/>
        <a:p>
          <a:endParaRPr lang="en-US"/>
        </a:p>
      </dgm:t>
    </dgm:pt>
    <dgm:pt modelId="{6BE29C6F-BF37-4D8F-8904-F22690795B89}" type="sibTrans" cxnId="{C25A59FF-BD73-4C47-B6A7-1047C7F127D0}">
      <dgm:prSet/>
      <dgm:spPr/>
      <dgm:t>
        <a:bodyPr/>
        <a:lstStyle/>
        <a:p>
          <a:endParaRPr lang="en-US"/>
        </a:p>
      </dgm:t>
    </dgm:pt>
    <dgm:pt modelId="{C5FCD742-F00A-459E-A9D1-5DA55A1EAA44}">
      <dgm:prSet phldrT="[Texto]"/>
      <dgm:spPr/>
      <dgm:t>
        <a:bodyPr/>
        <a:lstStyle/>
        <a:p>
          <a:pPr algn="just"/>
          <a:r>
            <a:rPr lang="es-PE" b="1" dirty="0">
              <a:solidFill>
                <a:schemeClr val="bg1"/>
              </a:solidFill>
              <a:ea typeface="Verdana" panose="020B0604030504040204" pitchFamily="34" charset="0"/>
              <a:cs typeface="Verdana" panose="020B0604030504040204" pitchFamily="34" charset="0"/>
            </a:rPr>
            <a:t>Enfoque Financiero de Largo Plazo</a:t>
          </a:r>
          <a:endParaRPr lang="es-PE" dirty="0">
            <a:solidFill>
              <a:srgbClr val="002060"/>
            </a:solidFill>
          </a:endParaRPr>
        </a:p>
      </dgm:t>
    </dgm:pt>
    <dgm:pt modelId="{FD8F4E7D-27EA-4213-9062-BFC101AFF1EF}" type="parTrans" cxnId="{DA444082-F7C4-491C-98D1-A5BEA20B0479}">
      <dgm:prSet/>
      <dgm:spPr/>
      <dgm:t>
        <a:bodyPr/>
        <a:lstStyle/>
        <a:p>
          <a:endParaRPr lang="en-US"/>
        </a:p>
      </dgm:t>
    </dgm:pt>
    <dgm:pt modelId="{3F20FE3D-B5B5-4425-AF3B-989952FE004A}" type="sibTrans" cxnId="{DA444082-F7C4-491C-98D1-A5BEA20B0479}">
      <dgm:prSet/>
      <dgm:spPr/>
      <dgm:t>
        <a:bodyPr/>
        <a:lstStyle/>
        <a:p>
          <a:endParaRPr lang="en-US"/>
        </a:p>
      </dgm:t>
    </dgm:pt>
    <dgm:pt modelId="{C5D408A8-4111-4A39-8A80-9EB3156B5829}" type="pres">
      <dgm:prSet presAssocID="{80613A79-5FB8-4976-B570-CC42C1EA2823}" presName="Name0" presStyleCnt="0">
        <dgm:presLayoutVars>
          <dgm:dir/>
          <dgm:animLvl val="lvl"/>
          <dgm:resizeHandles val="exact"/>
        </dgm:presLayoutVars>
      </dgm:prSet>
      <dgm:spPr/>
    </dgm:pt>
    <dgm:pt modelId="{8E3CAE9B-809B-43E5-8CD4-1CA1003B33CD}" type="pres">
      <dgm:prSet presAssocID="{0C27C237-75FB-4D92-B1CE-3BEC5E94CE94}" presName="composite" presStyleCnt="0"/>
      <dgm:spPr/>
    </dgm:pt>
    <dgm:pt modelId="{4207C35F-2B15-421E-9AD0-B00A24A25497}" type="pres">
      <dgm:prSet presAssocID="{0C27C237-75FB-4D92-B1CE-3BEC5E94CE94}" presName="parTx" presStyleLbl="alignNode1" presStyleIdx="0" presStyleCnt="2" custScaleY="122022">
        <dgm:presLayoutVars>
          <dgm:chMax val="0"/>
          <dgm:chPref val="0"/>
          <dgm:bulletEnabled val="1"/>
        </dgm:presLayoutVars>
      </dgm:prSet>
      <dgm:spPr/>
    </dgm:pt>
    <dgm:pt modelId="{C2F06F3A-0095-47F4-A97A-1809C293B6FD}" type="pres">
      <dgm:prSet presAssocID="{0C27C237-75FB-4D92-B1CE-3BEC5E94CE94}" presName="desTx" presStyleLbl="alignAccFollowNode1" presStyleIdx="0" presStyleCnt="2" custScaleY="100000">
        <dgm:presLayoutVars>
          <dgm:bulletEnabled val="1"/>
        </dgm:presLayoutVars>
      </dgm:prSet>
      <dgm:spPr/>
    </dgm:pt>
    <dgm:pt modelId="{9941EBB5-19A9-4D06-8972-997066DCA678}" type="pres">
      <dgm:prSet presAssocID="{83B5B0E9-7991-48E1-A698-12825BBB5B76}" presName="space" presStyleCnt="0"/>
      <dgm:spPr/>
    </dgm:pt>
    <dgm:pt modelId="{05F2EDD5-C1D1-44C4-A096-04FA358C8153}" type="pres">
      <dgm:prSet presAssocID="{C5FCD742-F00A-459E-A9D1-5DA55A1EAA44}" presName="composite" presStyleCnt="0"/>
      <dgm:spPr/>
    </dgm:pt>
    <dgm:pt modelId="{FD65FCEA-4815-4F62-A5BF-9AC2D757332B}" type="pres">
      <dgm:prSet presAssocID="{C5FCD742-F00A-459E-A9D1-5DA55A1EAA44}" presName="parTx" presStyleLbl="alignNode1" presStyleIdx="1" presStyleCnt="2">
        <dgm:presLayoutVars>
          <dgm:chMax val="0"/>
          <dgm:chPref val="0"/>
          <dgm:bulletEnabled val="1"/>
        </dgm:presLayoutVars>
      </dgm:prSet>
      <dgm:spPr/>
    </dgm:pt>
    <dgm:pt modelId="{6482F2F4-6E0D-4E20-AC89-A1A5B728792F}" type="pres">
      <dgm:prSet presAssocID="{C5FCD742-F00A-459E-A9D1-5DA55A1EAA44}" presName="desTx" presStyleLbl="alignAccFollowNode1" presStyleIdx="1" presStyleCnt="2">
        <dgm:presLayoutVars>
          <dgm:bulletEnabled val="1"/>
        </dgm:presLayoutVars>
      </dgm:prSet>
      <dgm:spPr/>
    </dgm:pt>
  </dgm:ptLst>
  <dgm:cxnLst>
    <dgm:cxn modelId="{8B0FD703-3EC9-4287-823A-1A7CB5058C90}" type="presOf" srcId="{7C7F0BCF-3B35-4D53-8406-8BE19EF4CE5B}" destId="{6482F2F4-6E0D-4E20-AC89-A1A5B728792F}" srcOrd="0" destOrd="0" presId="urn:microsoft.com/office/officeart/2005/8/layout/hList1"/>
    <dgm:cxn modelId="{0F7DA267-3851-4A0A-838C-C69552B24F26}" srcId="{0C27C237-75FB-4D92-B1CE-3BEC5E94CE94}" destId="{B6089A25-2B89-4C60-92A6-F6A2D02A4C76}" srcOrd="0" destOrd="0" parTransId="{F574AC66-C9BB-4916-B3E2-97E356D7595F}" sibTransId="{023F21CD-E41E-4C95-B7A9-87B94AFEFC73}"/>
    <dgm:cxn modelId="{1FE84B6C-9198-4248-8BD3-462127BDB1F0}" type="presOf" srcId="{B6089A25-2B89-4C60-92A6-F6A2D02A4C76}" destId="{C2F06F3A-0095-47F4-A97A-1809C293B6FD}" srcOrd="0" destOrd="0" presId="urn:microsoft.com/office/officeart/2005/8/layout/hList1"/>
    <dgm:cxn modelId="{30844E79-55A9-495A-90D5-A4AE701C9568}" type="presOf" srcId="{C5FCD742-F00A-459E-A9D1-5DA55A1EAA44}" destId="{FD65FCEA-4815-4F62-A5BF-9AC2D757332B}" srcOrd="0" destOrd="0" presId="urn:microsoft.com/office/officeart/2005/8/layout/hList1"/>
    <dgm:cxn modelId="{FBF0DF7E-92B0-4334-8273-48D184E640BC}" type="presOf" srcId="{0C27C237-75FB-4D92-B1CE-3BEC5E94CE94}" destId="{4207C35F-2B15-421E-9AD0-B00A24A25497}" srcOrd="0" destOrd="0" presId="urn:microsoft.com/office/officeart/2005/8/layout/hList1"/>
    <dgm:cxn modelId="{DA444082-F7C4-491C-98D1-A5BEA20B0479}" srcId="{80613A79-5FB8-4976-B570-CC42C1EA2823}" destId="{C5FCD742-F00A-459E-A9D1-5DA55A1EAA44}" srcOrd="1" destOrd="0" parTransId="{FD8F4E7D-27EA-4213-9062-BFC101AFF1EF}" sibTransId="{3F20FE3D-B5B5-4425-AF3B-989952FE004A}"/>
    <dgm:cxn modelId="{267224AB-381B-431A-9142-89996B80CAB3}" type="presOf" srcId="{80613A79-5FB8-4976-B570-CC42C1EA2823}" destId="{C5D408A8-4111-4A39-8A80-9EB3156B5829}" srcOrd="0" destOrd="0" presId="urn:microsoft.com/office/officeart/2005/8/layout/hList1"/>
    <dgm:cxn modelId="{9FBEE3C7-D765-4826-A087-D883A2570FF0}" srcId="{80613A79-5FB8-4976-B570-CC42C1EA2823}" destId="{0C27C237-75FB-4D92-B1CE-3BEC5E94CE94}" srcOrd="0" destOrd="0" parTransId="{7D386A42-EBAA-4430-B6B7-2ABB7B2E2171}" sibTransId="{83B5B0E9-7991-48E1-A698-12825BBB5B76}"/>
    <dgm:cxn modelId="{C25A59FF-BD73-4C47-B6A7-1047C7F127D0}" srcId="{C5FCD742-F00A-459E-A9D1-5DA55A1EAA44}" destId="{7C7F0BCF-3B35-4D53-8406-8BE19EF4CE5B}" srcOrd="0" destOrd="0" parTransId="{DD203D3E-03D6-40BC-8E06-1DF9A623E6A0}" sibTransId="{6BE29C6F-BF37-4D8F-8904-F22690795B89}"/>
    <dgm:cxn modelId="{3BA95240-8E07-457A-91B2-CE397F3F97A1}" type="presParOf" srcId="{C5D408A8-4111-4A39-8A80-9EB3156B5829}" destId="{8E3CAE9B-809B-43E5-8CD4-1CA1003B33CD}" srcOrd="0" destOrd="0" presId="urn:microsoft.com/office/officeart/2005/8/layout/hList1"/>
    <dgm:cxn modelId="{F008EBBA-A0E2-4ED3-957B-02D4DB6B5E32}" type="presParOf" srcId="{8E3CAE9B-809B-43E5-8CD4-1CA1003B33CD}" destId="{4207C35F-2B15-421E-9AD0-B00A24A25497}" srcOrd="0" destOrd="0" presId="urn:microsoft.com/office/officeart/2005/8/layout/hList1"/>
    <dgm:cxn modelId="{18555627-BE41-4CEF-A9DE-D4AD7578B5CF}" type="presParOf" srcId="{8E3CAE9B-809B-43E5-8CD4-1CA1003B33CD}" destId="{C2F06F3A-0095-47F4-A97A-1809C293B6FD}" srcOrd="1" destOrd="0" presId="urn:microsoft.com/office/officeart/2005/8/layout/hList1"/>
    <dgm:cxn modelId="{B766289C-32E7-440D-A697-9DDF0E54423B}" type="presParOf" srcId="{C5D408A8-4111-4A39-8A80-9EB3156B5829}" destId="{9941EBB5-19A9-4D06-8972-997066DCA678}" srcOrd="1" destOrd="0" presId="urn:microsoft.com/office/officeart/2005/8/layout/hList1"/>
    <dgm:cxn modelId="{4B766E82-C92A-4451-AA9E-061ADC6254F2}" type="presParOf" srcId="{C5D408A8-4111-4A39-8A80-9EB3156B5829}" destId="{05F2EDD5-C1D1-44C4-A096-04FA358C8153}" srcOrd="2" destOrd="0" presId="urn:microsoft.com/office/officeart/2005/8/layout/hList1"/>
    <dgm:cxn modelId="{8492068A-ED77-4E39-B3A9-93CFD462339C}" type="presParOf" srcId="{05F2EDD5-C1D1-44C4-A096-04FA358C8153}" destId="{FD65FCEA-4815-4F62-A5BF-9AC2D757332B}" srcOrd="0" destOrd="0" presId="urn:microsoft.com/office/officeart/2005/8/layout/hList1"/>
    <dgm:cxn modelId="{A61983D2-CDEC-4228-BA32-A63D771F3838}" type="presParOf" srcId="{05F2EDD5-C1D1-44C4-A096-04FA358C8153}" destId="{6482F2F4-6E0D-4E20-AC89-A1A5B728792F}"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7.xml><?xml version="1.0" encoding="utf-8"?>
<dgm:dataModel xmlns:dgm="http://schemas.openxmlformats.org/drawingml/2006/diagram" xmlns:a="http://schemas.openxmlformats.org/drawingml/2006/main">
  <dgm:ptLst>
    <dgm:pt modelId="{4AA155BD-78FE-41C2-BC3C-B6A72ABB0BFC}"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49FC7DEC-30E8-4E19-8A33-9C0529027031}">
      <dgm:prSet phldrT="[Text]"/>
      <dgm:spPr/>
      <dgm:t>
        <a:bodyPr/>
        <a:lstStyle/>
        <a:p>
          <a:r>
            <a:rPr lang="es-PE" b="0" dirty="0"/>
            <a:t>Diferencia entre los enfoques financieros de corto y largo plazo</a:t>
          </a:r>
          <a:endParaRPr lang="en-US" b="0" dirty="0"/>
        </a:p>
      </dgm:t>
    </dgm:pt>
    <dgm:pt modelId="{355D66E6-20D0-40F4-80ED-8F869ECE4D0A}" type="parTrans" cxnId="{C39CB380-281D-4A61-8957-76A0095446C7}">
      <dgm:prSet/>
      <dgm:spPr/>
      <dgm:t>
        <a:bodyPr/>
        <a:lstStyle/>
        <a:p>
          <a:endParaRPr lang="en-US"/>
        </a:p>
      </dgm:t>
    </dgm:pt>
    <dgm:pt modelId="{BCA8B31A-9456-43CA-9522-023F327F3E7C}" type="sibTrans" cxnId="{C39CB380-281D-4A61-8957-76A0095446C7}">
      <dgm:prSet/>
      <dgm:spPr/>
      <dgm:t>
        <a:bodyPr/>
        <a:lstStyle/>
        <a:p>
          <a:endParaRPr lang="en-US"/>
        </a:p>
      </dgm:t>
    </dgm:pt>
    <dgm:pt modelId="{0EE3397B-4AAD-4898-9BC0-CEC6E6AA46F9}">
      <dgm:prSet phldrT="[Text]"/>
      <dgm:spPr/>
      <dgm:t>
        <a:bodyPr/>
        <a:lstStyle/>
        <a:p>
          <a:r>
            <a:rPr lang="en-US" b="1" dirty="0" err="1">
              <a:solidFill>
                <a:schemeClr val="tx1">
                  <a:lumMod val="95000"/>
                  <a:lumOff val="5000"/>
                </a:schemeClr>
              </a:solidFill>
            </a:rPr>
            <a:t>Efectos</a:t>
          </a:r>
          <a:r>
            <a:rPr lang="en-US" b="1" dirty="0">
              <a:solidFill>
                <a:schemeClr val="tx1">
                  <a:lumMod val="95000"/>
                  <a:lumOff val="5000"/>
                </a:schemeClr>
              </a:solidFill>
            </a:rPr>
            <a:t> de </a:t>
          </a:r>
          <a:r>
            <a:rPr lang="en-US" b="1" dirty="0" err="1">
              <a:solidFill>
                <a:schemeClr val="tx1">
                  <a:lumMod val="95000"/>
                  <a:lumOff val="5000"/>
                </a:schemeClr>
              </a:solidFill>
            </a:rPr>
            <a:t>los</a:t>
          </a:r>
          <a:r>
            <a:rPr lang="en-US" b="1" dirty="0">
              <a:solidFill>
                <a:schemeClr val="tx1">
                  <a:lumMod val="95000"/>
                  <a:lumOff val="5000"/>
                </a:schemeClr>
              </a:solidFill>
            </a:rPr>
            <a:t> </a:t>
          </a:r>
          <a:r>
            <a:rPr lang="en-US" b="1" dirty="0" err="1">
              <a:solidFill>
                <a:schemeClr val="tx1">
                  <a:lumMod val="95000"/>
                  <a:lumOff val="5000"/>
                </a:schemeClr>
              </a:solidFill>
            </a:rPr>
            <a:t>cambios</a:t>
          </a:r>
          <a:r>
            <a:rPr lang="en-US" b="1" dirty="0">
              <a:solidFill>
                <a:schemeClr val="tx1">
                  <a:lumMod val="95000"/>
                  <a:lumOff val="5000"/>
                </a:schemeClr>
              </a:solidFill>
            </a:rPr>
            <a:t> </a:t>
          </a:r>
          <a:r>
            <a:rPr lang="en-US" b="1" dirty="0" err="1">
              <a:solidFill>
                <a:schemeClr val="tx1">
                  <a:lumMod val="95000"/>
                  <a:lumOff val="5000"/>
                </a:schemeClr>
              </a:solidFill>
            </a:rPr>
            <a:t>en</a:t>
          </a:r>
          <a:r>
            <a:rPr lang="en-US" b="1" dirty="0">
              <a:solidFill>
                <a:schemeClr val="tx1">
                  <a:lumMod val="95000"/>
                  <a:lumOff val="5000"/>
                </a:schemeClr>
              </a:solidFill>
            </a:rPr>
            <a:t> la </a:t>
          </a:r>
          <a:r>
            <a:rPr lang="en-US" b="1" dirty="0" err="1">
              <a:solidFill>
                <a:schemeClr val="tx1">
                  <a:lumMod val="95000"/>
                  <a:lumOff val="5000"/>
                </a:schemeClr>
              </a:solidFill>
            </a:rPr>
            <a:t>tasa</a:t>
          </a:r>
          <a:r>
            <a:rPr lang="en-US" b="1" dirty="0">
              <a:solidFill>
                <a:schemeClr val="tx1">
                  <a:lumMod val="95000"/>
                  <a:lumOff val="5000"/>
                </a:schemeClr>
              </a:solidFill>
            </a:rPr>
            <a:t> de </a:t>
          </a:r>
          <a:r>
            <a:rPr lang="en-US" b="1" dirty="0" err="1">
              <a:solidFill>
                <a:schemeClr val="tx1">
                  <a:lumMod val="95000"/>
                  <a:lumOff val="5000"/>
                </a:schemeClr>
              </a:solidFill>
            </a:rPr>
            <a:t>interés</a:t>
          </a:r>
          <a:r>
            <a:rPr lang="en-US" b="1" dirty="0">
              <a:solidFill>
                <a:schemeClr val="tx1">
                  <a:lumMod val="95000"/>
                  <a:lumOff val="5000"/>
                </a:schemeClr>
              </a:solidFill>
            </a:rPr>
            <a:t> del mercado </a:t>
          </a:r>
          <a:r>
            <a:rPr lang="en-US" b="1" dirty="0" err="1">
              <a:solidFill>
                <a:schemeClr val="tx1">
                  <a:lumMod val="95000"/>
                  <a:lumOff val="5000"/>
                </a:schemeClr>
              </a:solidFill>
            </a:rPr>
            <a:t>en</a:t>
          </a:r>
          <a:r>
            <a:rPr lang="en-US" b="1" dirty="0">
              <a:solidFill>
                <a:schemeClr val="tx1">
                  <a:lumMod val="95000"/>
                  <a:lumOff val="5000"/>
                </a:schemeClr>
              </a:solidFill>
            </a:rPr>
            <a:t> la gestion de </a:t>
          </a:r>
          <a:r>
            <a:rPr lang="en-US" b="1" dirty="0" err="1">
              <a:solidFill>
                <a:schemeClr val="tx1">
                  <a:lumMod val="95000"/>
                  <a:lumOff val="5000"/>
                </a:schemeClr>
              </a:solidFill>
            </a:rPr>
            <a:t>tesorería</a:t>
          </a:r>
          <a:endParaRPr lang="en-US" b="1" dirty="0">
            <a:solidFill>
              <a:schemeClr val="tx1">
                <a:lumMod val="95000"/>
                <a:lumOff val="5000"/>
              </a:schemeClr>
            </a:solidFill>
          </a:endParaRPr>
        </a:p>
      </dgm:t>
    </dgm:pt>
    <dgm:pt modelId="{4177ECA9-D694-42A8-9B5D-88904464ED84}" type="parTrans" cxnId="{8ADCC260-78B0-4F89-81AB-9E1B4136B448}">
      <dgm:prSet/>
      <dgm:spPr/>
      <dgm:t>
        <a:bodyPr/>
        <a:lstStyle/>
        <a:p>
          <a:endParaRPr lang="en-US"/>
        </a:p>
      </dgm:t>
    </dgm:pt>
    <dgm:pt modelId="{BA08F4E0-06AE-4611-8E0A-C6A2597C7D24}" type="sibTrans" cxnId="{8ADCC260-78B0-4F89-81AB-9E1B4136B448}">
      <dgm:prSet/>
      <dgm:spPr/>
      <dgm:t>
        <a:bodyPr/>
        <a:lstStyle/>
        <a:p>
          <a:endParaRPr lang="en-US"/>
        </a:p>
      </dgm:t>
    </dgm:pt>
    <dgm:pt modelId="{16C3CDF3-898F-4C9E-B27E-2F2567401063}">
      <dgm:prSet phldrT="[Text]"/>
      <dgm:spPr/>
      <dgm:t>
        <a:bodyPr/>
        <a:lstStyle/>
        <a:p>
          <a:r>
            <a:rPr lang="es-PE" dirty="0"/>
            <a:t>Efectos de la variabilidad en el tipo de cambio sol/dólar en la gestión de tesorería</a:t>
          </a:r>
          <a:endParaRPr lang="en-US" dirty="0"/>
        </a:p>
      </dgm:t>
    </dgm:pt>
    <dgm:pt modelId="{ACB3A797-D1A8-418F-B74D-29838696A8A5}" type="parTrans" cxnId="{BE04992C-9172-406D-B2D7-CC49F429B09B}">
      <dgm:prSet/>
      <dgm:spPr/>
      <dgm:t>
        <a:bodyPr/>
        <a:lstStyle/>
        <a:p>
          <a:endParaRPr lang="en-US"/>
        </a:p>
      </dgm:t>
    </dgm:pt>
    <dgm:pt modelId="{38BA3480-B331-46F4-8D31-F369D15A7C9C}" type="sibTrans" cxnId="{BE04992C-9172-406D-B2D7-CC49F429B09B}">
      <dgm:prSet/>
      <dgm:spPr/>
      <dgm:t>
        <a:bodyPr/>
        <a:lstStyle/>
        <a:p>
          <a:endParaRPr lang="en-US"/>
        </a:p>
      </dgm:t>
    </dgm:pt>
    <dgm:pt modelId="{92ACF7A8-C8F3-4889-B231-32FC58A7ADEA}" type="pres">
      <dgm:prSet presAssocID="{4AA155BD-78FE-41C2-BC3C-B6A72ABB0BFC}" presName="linear" presStyleCnt="0">
        <dgm:presLayoutVars>
          <dgm:animLvl val="lvl"/>
          <dgm:resizeHandles val="exact"/>
        </dgm:presLayoutVars>
      </dgm:prSet>
      <dgm:spPr/>
    </dgm:pt>
    <dgm:pt modelId="{DCFE5939-9263-435B-8E89-E0F82CEC2EFC}" type="pres">
      <dgm:prSet presAssocID="{49FC7DEC-30E8-4E19-8A33-9C0529027031}" presName="parentText" presStyleLbl="node1" presStyleIdx="0" presStyleCnt="3">
        <dgm:presLayoutVars>
          <dgm:chMax val="0"/>
          <dgm:bulletEnabled val="1"/>
        </dgm:presLayoutVars>
      </dgm:prSet>
      <dgm:spPr/>
    </dgm:pt>
    <dgm:pt modelId="{35DE9225-7BFE-419E-A6E9-087FF92176AA}" type="pres">
      <dgm:prSet presAssocID="{BCA8B31A-9456-43CA-9522-023F327F3E7C}" presName="spacer" presStyleCnt="0"/>
      <dgm:spPr/>
    </dgm:pt>
    <dgm:pt modelId="{303B5A7D-A166-4394-8277-660CB8B53E58}" type="pres">
      <dgm:prSet presAssocID="{0EE3397B-4AAD-4898-9BC0-CEC6E6AA46F9}" presName="parentText" presStyleLbl="node1" presStyleIdx="1" presStyleCnt="3">
        <dgm:presLayoutVars>
          <dgm:chMax val="0"/>
          <dgm:bulletEnabled val="1"/>
        </dgm:presLayoutVars>
      </dgm:prSet>
      <dgm:spPr/>
    </dgm:pt>
    <dgm:pt modelId="{1B248C4E-C5A0-499C-B0C2-A2317F3AF192}" type="pres">
      <dgm:prSet presAssocID="{BA08F4E0-06AE-4611-8E0A-C6A2597C7D24}" presName="spacer" presStyleCnt="0"/>
      <dgm:spPr/>
    </dgm:pt>
    <dgm:pt modelId="{02A905C8-1EE7-4A00-888D-263CFD286C9A}" type="pres">
      <dgm:prSet presAssocID="{16C3CDF3-898F-4C9E-B27E-2F2567401063}" presName="parentText" presStyleLbl="node1" presStyleIdx="2" presStyleCnt="3">
        <dgm:presLayoutVars>
          <dgm:chMax val="0"/>
          <dgm:bulletEnabled val="1"/>
        </dgm:presLayoutVars>
      </dgm:prSet>
      <dgm:spPr/>
    </dgm:pt>
  </dgm:ptLst>
  <dgm:cxnLst>
    <dgm:cxn modelId="{359B8A21-C245-4F5B-9620-C1445EBCEBA6}" type="presOf" srcId="{0EE3397B-4AAD-4898-9BC0-CEC6E6AA46F9}" destId="{303B5A7D-A166-4394-8277-660CB8B53E58}" srcOrd="0" destOrd="0" presId="urn:microsoft.com/office/officeart/2005/8/layout/vList2"/>
    <dgm:cxn modelId="{BE04992C-9172-406D-B2D7-CC49F429B09B}" srcId="{4AA155BD-78FE-41C2-BC3C-B6A72ABB0BFC}" destId="{16C3CDF3-898F-4C9E-B27E-2F2567401063}" srcOrd="2" destOrd="0" parTransId="{ACB3A797-D1A8-418F-B74D-29838696A8A5}" sibTransId="{38BA3480-B331-46F4-8D31-F369D15A7C9C}"/>
    <dgm:cxn modelId="{8ADCC260-78B0-4F89-81AB-9E1B4136B448}" srcId="{4AA155BD-78FE-41C2-BC3C-B6A72ABB0BFC}" destId="{0EE3397B-4AAD-4898-9BC0-CEC6E6AA46F9}" srcOrd="1" destOrd="0" parTransId="{4177ECA9-D694-42A8-9B5D-88904464ED84}" sibTransId="{BA08F4E0-06AE-4611-8E0A-C6A2597C7D24}"/>
    <dgm:cxn modelId="{AD817855-1CE6-438A-99AC-1C1E8D12B53D}" type="presOf" srcId="{4AA155BD-78FE-41C2-BC3C-B6A72ABB0BFC}" destId="{92ACF7A8-C8F3-4889-B231-32FC58A7ADEA}" srcOrd="0" destOrd="0" presId="urn:microsoft.com/office/officeart/2005/8/layout/vList2"/>
    <dgm:cxn modelId="{C39CB380-281D-4A61-8957-76A0095446C7}" srcId="{4AA155BD-78FE-41C2-BC3C-B6A72ABB0BFC}" destId="{49FC7DEC-30E8-4E19-8A33-9C0529027031}" srcOrd="0" destOrd="0" parTransId="{355D66E6-20D0-40F4-80ED-8F869ECE4D0A}" sibTransId="{BCA8B31A-9456-43CA-9522-023F327F3E7C}"/>
    <dgm:cxn modelId="{1A5BC2E6-F019-47BF-921E-5C1B5683BDD6}" type="presOf" srcId="{16C3CDF3-898F-4C9E-B27E-2F2567401063}" destId="{02A905C8-1EE7-4A00-888D-263CFD286C9A}" srcOrd="0" destOrd="0" presId="urn:microsoft.com/office/officeart/2005/8/layout/vList2"/>
    <dgm:cxn modelId="{8F5C1BF7-1DD6-44C8-B42D-C3258B022677}" type="presOf" srcId="{49FC7DEC-30E8-4E19-8A33-9C0529027031}" destId="{DCFE5939-9263-435B-8E89-E0F82CEC2EFC}" srcOrd="0" destOrd="0" presId="urn:microsoft.com/office/officeart/2005/8/layout/vList2"/>
    <dgm:cxn modelId="{6D28DBF4-C1C3-4D1B-85A0-B7C895BEBB0A}" type="presParOf" srcId="{92ACF7A8-C8F3-4889-B231-32FC58A7ADEA}" destId="{DCFE5939-9263-435B-8E89-E0F82CEC2EFC}" srcOrd="0" destOrd="0" presId="urn:microsoft.com/office/officeart/2005/8/layout/vList2"/>
    <dgm:cxn modelId="{1C055457-E38A-44BA-AD0E-85815E87183F}" type="presParOf" srcId="{92ACF7A8-C8F3-4889-B231-32FC58A7ADEA}" destId="{35DE9225-7BFE-419E-A6E9-087FF92176AA}" srcOrd="1" destOrd="0" presId="urn:microsoft.com/office/officeart/2005/8/layout/vList2"/>
    <dgm:cxn modelId="{7AF73EDA-6242-40D9-B8CC-9187FE479729}" type="presParOf" srcId="{92ACF7A8-C8F3-4889-B231-32FC58A7ADEA}" destId="{303B5A7D-A166-4394-8277-660CB8B53E58}" srcOrd="2" destOrd="0" presId="urn:microsoft.com/office/officeart/2005/8/layout/vList2"/>
    <dgm:cxn modelId="{96DC0C6A-C3BC-480F-95C5-CE28A91C6F0C}" type="presParOf" srcId="{92ACF7A8-C8F3-4889-B231-32FC58A7ADEA}" destId="{1B248C4E-C5A0-499C-B0C2-A2317F3AF192}" srcOrd="3" destOrd="0" presId="urn:microsoft.com/office/officeart/2005/8/layout/vList2"/>
    <dgm:cxn modelId="{2954B29A-F55B-476F-B771-048A996746E2}" type="presParOf" srcId="{92ACF7A8-C8F3-4889-B231-32FC58A7ADEA}" destId="{02A905C8-1EE7-4A00-888D-263CFD286C9A}"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4AA155BD-78FE-41C2-BC3C-B6A72ABB0BFC}"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49FC7DEC-30E8-4E19-8A33-9C0529027031}">
      <dgm:prSet phldrT="[Text]"/>
      <dgm:spPr/>
      <dgm:t>
        <a:bodyPr/>
        <a:lstStyle/>
        <a:p>
          <a:r>
            <a:rPr lang="es-PE" b="0" dirty="0"/>
            <a:t>Diferencia entre los enfoques financieros de corto y largo plazo</a:t>
          </a:r>
          <a:endParaRPr lang="en-US" b="0" dirty="0"/>
        </a:p>
      </dgm:t>
    </dgm:pt>
    <dgm:pt modelId="{355D66E6-20D0-40F4-80ED-8F869ECE4D0A}" type="parTrans" cxnId="{C39CB380-281D-4A61-8957-76A0095446C7}">
      <dgm:prSet/>
      <dgm:spPr/>
      <dgm:t>
        <a:bodyPr/>
        <a:lstStyle/>
        <a:p>
          <a:endParaRPr lang="en-US"/>
        </a:p>
      </dgm:t>
    </dgm:pt>
    <dgm:pt modelId="{BCA8B31A-9456-43CA-9522-023F327F3E7C}" type="sibTrans" cxnId="{C39CB380-281D-4A61-8957-76A0095446C7}">
      <dgm:prSet/>
      <dgm:spPr/>
      <dgm:t>
        <a:bodyPr/>
        <a:lstStyle/>
        <a:p>
          <a:endParaRPr lang="en-US"/>
        </a:p>
      </dgm:t>
    </dgm:pt>
    <dgm:pt modelId="{0EE3397B-4AAD-4898-9BC0-CEC6E6AA46F9}">
      <dgm:prSet phldrT="[Text]"/>
      <dgm:spPr/>
      <dgm:t>
        <a:bodyPr/>
        <a:lstStyle/>
        <a:p>
          <a:r>
            <a:rPr lang="en-US" dirty="0" err="1"/>
            <a:t>Efectos</a:t>
          </a:r>
          <a:r>
            <a:rPr lang="en-US" dirty="0"/>
            <a:t> de </a:t>
          </a:r>
          <a:r>
            <a:rPr lang="en-US" dirty="0" err="1"/>
            <a:t>los</a:t>
          </a:r>
          <a:r>
            <a:rPr lang="en-US" dirty="0"/>
            <a:t> </a:t>
          </a:r>
          <a:r>
            <a:rPr lang="en-US" dirty="0" err="1"/>
            <a:t>cambios</a:t>
          </a:r>
          <a:r>
            <a:rPr lang="en-US" dirty="0"/>
            <a:t> </a:t>
          </a:r>
          <a:r>
            <a:rPr lang="en-US" dirty="0" err="1"/>
            <a:t>en</a:t>
          </a:r>
          <a:r>
            <a:rPr lang="en-US" dirty="0"/>
            <a:t> la </a:t>
          </a:r>
          <a:r>
            <a:rPr lang="en-US" dirty="0" err="1"/>
            <a:t>tasa</a:t>
          </a:r>
          <a:r>
            <a:rPr lang="en-US" dirty="0"/>
            <a:t> de </a:t>
          </a:r>
          <a:r>
            <a:rPr lang="en-US" dirty="0" err="1"/>
            <a:t>interés</a:t>
          </a:r>
          <a:r>
            <a:rPr lang="en-US" dirty="0"/>
            <a:t> del mercado </a:t>
          </a:r>
          <a:r>
            <a:rPr lang="en-US" dirty="0" err="1"/>
            <a:t>en</a:t>
          </a:r>
          <a:r>
            <a:rPr lang="en-US" dirty="0"/>
            <a:t> la gestion de </a:t>
          </a:r>
          <a:r>
            <a:rPr lang="en-US" dirty="0" err="1"/>
            <a:t>tesorería</a:t>
          </a:r>
          <a:endParaRPr lang="en-US" dirty="0"/>
        </a:p>
      </dgm:t>
    </dgm:pt>
    <dgm:pt modelId="{4177ECA9-D694-42A8-9B5D-88904464ED84}" type="parTrans" cxnId="{8ADCC260-78B0-4F89-81AB-9E1B4136B448}">
      <dgm:prSet/>
      <dgm:spPr/>
      <dgm:t>
        <a:bodyPr/>
        <a:lstStyle/>
        <a:p>
          <a:endParaRPr lang="en-US"/>
        </a:p>
      </dgm:t>
    </dgm:pt>
    <dgm:pt modelId="{BA08F4E0-06AE-4611-8E0A-C6A2597C7D24}" type="sibTrans" cxnId="{8ADCC260-78B0-4F89-81AB-9E1B4136B448}">
      <dgm:prSet/>
      <dgm:spPr/>
      <dgm:t>
        <a:bodyPr/>
        <a:lstStyle/>
        <a:p>
          <a:endParaRPr lang="en-US"/>
        </a:p>
      </dgm:t>
    </dgm:pt>
    <dgm:pt modelId="{16C3CDF3-898F-4C9E-B27E-2F2567401063}">
      <dgm:prSet phldrT="[Text]"/>
      <dgm:spPr/>
      <dgm:t>
        <a:bodyPr/>
        <a:lstStyle/>
        <a:p>
          <a:r>
            <a:rPr lang="es-PE" b="1" dirty="0">
              <a:solidFill>
                <a:schemeClr val="tx1">
                  <a:lumMod val="95000"/>
                  <a:lumOff val="5000"/>
                </a:schemeClr>
              </a:solidFill>
            </a:rPr>
            <a:t>Efectos de la variabilidad en el tipo de cambio sol/dólar en la gestión de tesorería</a:t>
          </a:r>
          <a:endParaRPr lang="en-US" b="1" dirty="0">
            <a:solidFill>
              <a:schemeClr val="tx1">
                <a:lumMod val="95000"/>
                <a:lumOff val="5000"/>
              </a:schemeClr>
            </a:solidFill>
          </a:endParaRPr>
        </a:p>
      </dgm:t>
    </dgm:pt>
    <dgm:pt modelId="{ACB3A797-D1A8-418F-B74D-29838696A8A5}" type="parTrans" cxnId="{BE04992C-9172-406D-B2D7-CC49F429B09B}">
      <dgm:prSet/>
      <dgm:spPr/>
      <dgm:t>
        <a:bodyPr/>
        <a:lstStyle/>
        <a:p>
          <a:endParaRPr lang="en-US"/>
        </a:p>
      </dgm:t>
    </dgm:pt>
    <dgm:pt modelId="{38BA3480-B331-46F4-8D31-F369D15A7C9C}" type="sibTrans" cxnId="{BE04992C-9172-406D-B2D7-CC49F429B09B}">
      <dgm:prSet/>
      <dgm:spPr/>
      <dgm:t>
        <a:bodyPr/>
        <a:lstStyle/>
        <a:p>
          <a:endParaRPr lang="en-US"/>
        </a:p>
      </dgm:t>
    </dgm:pt>
    <dgm:pt modelId="{92ACF7A8-C8F3-4889-B231-32FC58A7ADEA}" type="pres">
      <dgm:prSet presAssocID="{4AA155BD-78FE-41C2-BC3C-B6A72ABB0BFC}" presName="linear" presStyleCnt="0">
        <dgm:presLayoutVars>
          <dgm:animLvl val="lvl"/>
          <dgm:resizeHandles val="exact"/>
        </dgm:presLayoutVars>
      </dgm:prSet>
      <dgm:spPr/>
    </dgm:pt>
    <dgm:pt modelId="{DCFE5939-9263-435B-8E89-E0F82CEC2EFC}" type="pres">
      <dgm:prSet presAssocID="{49FC7DEC-30E8-4E19-8A33-9C0529027031}" presName="parentText" presStyleLbl="node1" presStyleIdx="0" presStyleCnt="3">
        <dgm:presLayoutVars>
          <dgm:chMax val="0"/>
          <dgm:bulletEnabled val="1"/>
        </dgm:presLayoutVars>
      </dgm:prSet>
      <dgm:spPr/>
    </dgm:pt>
    <dgm:pt modelId="{35DE9225-7BFE-419E-A6E9-087FF92176AA}" type="pres">
      <dgm:prSet presAssocID="{BCA8B31A-9456-43CA-9522-023F327F3E7C}" presName="spacer" presStyleCnt="0"/>
      <dgm:spPr/>
    </dgm:pt>
    <dgm:pt modelId="{303B5A7D-A166-4394-8277-660CB8B53E58}" type="pres">
      <dgm:prSet presAssocID="{0EE3397B-4AAD-4898-9BC0-CEC6E6AA46F9}" presName="parentText" presStyleLbl="node1" presStyleIdx="1" presStyleCnt="3">
        <dgm:presLayoutVars>
          <dgm:chMax val="0"/>
          <dgm:bulletEnabled val="1"/>
        </dgm:presLayoutVars>
      </dgm:prSet>
      <dgm:spPr/>
    </dgm:pt>
    <dgm:pt modelId="{1B248C4E-C5A0-499C-B0C2-A2317F3AF192}" type="pres">
      <dgm:prSet presAssocID="{BA08F4E0-06AE-4611-8E0A-C6A2597C7D24}" presName="spacer" presStyleCnt="0"/>
      <dgm:spPr/>
    </dgm:pt>
    <dgm:pt modelId="{02A905C8-1EE7-4A00-888D-263CFD286C9A}" type="pres">
      <dgm:prSet presAssocID="{16C3CDF3-898F-4C9E-B27E-2F2567401063}" presName="parentText" presStyleLbl="node1" presStyleIdx="2" presStyleCnt="3">
        <dgm:presLayoutVars>
          <dgm:chMax val="0"/>
          <dgm:bulletEnabled val="1"/>
        </dgm:presLayoutVars>
      </dgm:prSet>
      <dgm:spPr/>
    </dgm:pt>
  </dgm:ptLst>
  <dgm:cxnLst>
    <dgm:cxn modelId="{359B8A21-C245-4F5B-9620-C1445EBCEBA6}" type="presOf" srcId="{0EE3397B-4AAD-4898-9BC0-CEC6E6AA46F9}" destId="{303B5A7D-A166-4394-8277-660CB8B53E58}" srcOrd="0" destOrd="0" presId="urn:microsoft.com/office/officeart/2005/8/layout/vList2"/>
    <dgm:cxn modelId="{BE04992C-9172-406D-B2D7-CC49F429B09B}" srcId="{4AA155BD-78FE-41C2-BC3C-B6A72ABB0BFC}" destId="{16C3CDF3-898F-4C9E-B27E-2F2567401063}" srcOrd="2" destOrd="0" parTransId="{ACB3A797-D1A8-418F-B74D-29838696A8A5}" sibTransId="{38BA3480-B331-46F4-8D31-F369D15A7C9C}"/>
    <dgm:cxn modelId="{8ADCC260-78B0-4F89-81AB-9E1B4136B448}" srcId="{4AA155BD-78FE-41C2-BC3C-B6A72ABB0BFC}" destId="{0EE3397B-4AAD-4898-9BC0-CEC6E6AA46F9}" srcOrd="1" destOrd="0" parTransId="{4177ECA9-D694-42A8-9B5D-88904464ED84}" sibTransId="{BA08F4E0-06AE-4611-8E0A-C6A2597C7D24}"/>
    <dgm:cxn modelId="{AD817855-1CE6-438A-99AC-1C1E8D12B53D}" type="presOf" srcId="{4AA155BD-78FE-41C2-BC3C-B6A72ABB0BFC}" destId="{92ACF7A8-C8F3-4889-B231-32FC58A7ADEA}" srcOrd="0" destOrd="0" presId="urn:microsoft.com/office/officeart/2005/8/layout/vList2"/>
    <dgm:cxn modelId="{C39CB380-281D-4A61-8957-76A0095446C7}" srcId="{4AA155BD-78FE-41C2-BC3C-B6A72ABB0BFC}" destId="{49FC7DEC-30E8-4E19-8A33-9C0529027031}" srcOrd="0" destOrd="0" parTransId="{355D66E6-20D0-40F4-80ED-8F869ECE4D0A}" sibTransId="{BCA8B31A-9456-43CA-9522-023F327F3E7C}"/>
    <dgm:cxn modelId="{1A5BC2E6-F019-47BF-921E-5C1B5683BDD6}" type="presOf" srcId="{16C3CDF3-898F-4C9E-B27E-2F2567401063}" destId="{02A905C8-1EE7-4A00-888D-263CFD286C9A}" srcOrd="0" destOrd="0" presId="urn:microsoft.com/office/officeart/2005/8/layout/vList2"/>
    <dgm:cxn modelId="{8F5C1BF7-1DD6-44C8-B42D-C3258B022677}" type="presOf" srcId="{49FC7DEC-30E8-4E19-8A33-9C0529027031}" destId="{DCFE5939-9263-435B-8E89-E0F82CEC2EFC}" srcOrd="0" destOrd="0" presId="urn:microsoft.com/office/officeart/2005/8/layout/vList2"/>
    <dgm:cxn modelId="{6D28DBF4-C1C3-4D1B-85A0-B7C895BEBB0A}" type="presParOf" srcId="{92ACF7A8-C8F3-4889-B231-32FC58A7ADEA}" destId="{DCFE5939-9263-435B-8E89-E0F82CEC2EFC}" srcOrd="0" destOrd="0" presId="urn:microsoft.com/office/officeart/2005/8/layout/vList2"/>
    <dgm:cxn modelId="{1C055457-E38A-44BA-AD0E-85815E87183F}" type="presParOf" srcId="{92ACF7A8-C8F3-4889-B231-32FC58A7ADEA}" destId="{35DE9225-7BFE-419E-A6E9-087FF92176AA}" srcOrd="1" destOrd="0" presId="urn:microsoft.com/office/officeart/2005/8/layout/vList2"/>
    <dgm:cxn modelId="{7AF73EDA-6242-40D9-B8CC-9187FE479729}" type="presParOf" srcId="{92ACF7A8-C8F3-4889-B231-32FC58A7ADEA}" destId="{303B5A7D-A166-4394-8277-660CB8B53E58}" srcOrd="2" destOrd="0" presId="urn:microsoft.com/office/officeart/2005/8/layout/vList2"/>
    <dgm:cxn modelId="{96DC0C6A-C3BC-480F-95C5-CE28A91C6F0C}" type="presParOf" srcId="{92ACF7A8-C8F3-4889-B231-32FC58A7ADEA}" destId="{1B248C4E-C5A0-499C-B0C2-A2317F3AF192}" srcOrd="3" destOrd="0" presId="urn:microsoft.com/office/officeart/2005/8/layout/vList2"/>
    <dgm:cxn modelId="{2954B29A-F55B-476F-B771-048A996746E2}" type="presParOf" srcId="{92ACF7A8-C8F3-4889-B231-32FC58A7ADEA}" destId="{02A905C8-1EE7-4A00-888D-263CFD286C9A}"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4AA155BD-78FE-41C2-BC3C-B6A72ABB0BFC}"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49FC7DEC-30E8-4E19-8A33-9C0529027031}">
      <dgm:prSet phldrT="[Text]"/>
      <dgm:spPr/>
      <dgm:t>
        <a:bodyPr/>
        <a:lstStyle/>
        <a:p>
          <a:r>
            <a:rPr lang="es-PE" b="1" dirty="0">
              <a:solidFill>
                <a:schemeClr val="tx1">
                  <a:lumMod val="95000"/>
                  <a:lumOff val="5000"/>
                </a:schemeClr>
              </a:solidFill>
            </a:rPr>
            <a:t>Relaciones del estado de situación financiera y el estado de resultados – Caso Real</a:t>
          </a:r>
          <a:endParaRPr lang="en-US" b="1" dirty="0">
            <a:solidFill>
              <a:schemeClr val="tx1">
                <a:lumMod val="95000"/>
                <a:lumOff val="5000"/>
              </a:schemeClr>
            </a:solidFill>
          </a:endParaRPr>
        </a:p>
      </dgm:t>
    </dgm:pt>
    <dgm:pt modelId="{355D66E6-20D0-40F4-80ED-8F869ECE4D0A}" type="parTrans" cxnId="{C39CB380-281D-4A61-8957-76A0095446C7}">
      <dgm:prSet/>
      <dgm:spPr/>
      <dgm:t>
        <a:bodyPr/>
        <a:lstStyle/>
        <a:p>
          <a:endParaRPr lang="en-US"/>
        </a:p>
      </dgm:t>
    </dgm:pt>
    <dgm:pt modelId="{BCA8B31A-9456-43CA-9522-023F327F3E7C}" type="sibTrans" cxnId="{C39CB380-281D-4A61-8957-76A0095446C7}">
      <dgm:prSet/>
      <dgm:spPr/>
      <dgm:t>
        <a:bodyPr/>
        <a:lstStyle/>
        <a:p>
          <a:endParaRPr lang="en-US"/>
        </a:p>
      </dgm:t>
    </dgm:pt>
    <dgm:pt modelId="{0EE3397B-4AAD-4898-9BC0-CEC6E6AA46F9}">
      <dgm:prSet phldrT="[Text]"/>
      <dgm:spPr/>
      <dgm:t>
        <a:bodyPr/>
        <a:lstStyle/>
        <a:p>
          <a:r>
            <a:rPr lang="en-US" dirty="0" err="1"/>
            <a:t>Relaciones</a:t>
          </a:r>
          <a:r>
            <a:rPr lang="en-US" dirty="0"/>
            <a:t> del </a:t>
          </a:r>
          <a:r>
            <a:rPr lang="en-US" dirty="0" err="1"/>
            <a:t>análisis</a:t>
          </a:r>
          <a:r>
            <a:rPr lang="en-US" dirty="0"/>
            <a:t> de </a:t>
          </a:r>
          <a:r>
            <a:rPr lang="en-US" dirty="0" err="1"/>
            <a:t>los</a:t>
          </a:r>
          <a:r>
            <a:rPr lang="en-US" dirty="0"/>
            <a:t> </a:t>
          </a:r>
          <a:r>
            <a:rPr lang="en-US" dirty="0" err="1"/>
            <a:t>estados</a:t>
          </a:r>
          <a:r>
            <a:rPr lang="en-US" dirty="0"/>
            <a:t> </a:t>
          </a:r>
          <a:r>
            <a:rPr lang="en-US" dirty="0" err="1"/>
            <a:t>financieros</a:t>
          </a:r>
          <a:r>
            <a:rPr lang="en-US" dirty="0"/>
            <a:t> y </a:t>
          </a:r>
          <a:r>
            <a:rPr lang="en-US" dirty="0" err="1"/>
            <a:t>el</a:t>
          </a:r>
          <a:r>
            <a:rPr lang="en-US" dirty="0"/>
            <a:t> </a:t>
          </a:r>
          <a:r>
            <a:rPr lang="en-US" dirty="0" err="1"/>
            <a:t>análisis</a:t>
          </a:r>
          <a:r>
            <a:rPr lang="en-US" dirty="0"/>
            <a:t> de </a:t>
          </a:r>
          <a:r>
            <a:rPr lang="en-US" dirty="0" err="1"/>
            <a:t>los</a:t>
          </a:r>
          <a:r>
            <a:rPr lang="en-US" dirty="0"/>
            <a:t> </a:t>
          </a:r>
          <a:r>
            <a:rPr lang="en-US" dirty="0" err="1"/>
            <a:t>negocios</a:t>
          </a:r>
          <a:endParaRPr lang="en-US" dirty="0"/>
        </a:p>
      </dgm:t>
    </dgm:pt>
    <dgm:pt modelId="{4177ECA9-D694-42A8-9B5D-88904464ED84}" type="parTrans" cxnId="{8ADCC260-78B0-4F89-81AB-9E1B4136B448}">
      <dgm:prSet/>
      <dgm:spPr/>
      <dgm:t>
        <a:bodyPr/>
        <a:lstStyle/>
        <a:p>
          <a:endParaRPr lang="en-US"/>
        </a:p>
      </dgm:t>
    </dgm:pt>
    <dgm:pt modelId="{BA08F4E0-06AE-4611-8E0A-C6A2597C7D24}" type="sibTrans" cxnId="{8ADCC260-78B0-4F89-81AB-9E1B4136B448}">
      <dgm:prSet/>
      <dgm:spPr/>
      <dgm:t>
        <a:bodyPr/>
        <a:lstStyle/>
        <a:p>
          <a:endParaRPr lang="en-US"/>
        </a:p>
      </dgm:t>
    </dgm:pt>
    <dgm:pt modelId="{16C3CDF3-898F-4C9E-B27E-2F2567401063}">
      <dgm:prSet phldrT="[Text]"/>
      <dgm:spPr/>
      <dgm:t>
        <a:bodyPr/>
        <a:lstStyle/>
        <a:p>
          <a:r>
            <a:rPr lang="es-PE" dirty="0"/>
            <a:t>Naturaleza y propósito de la contabilidad financiera</a:t>
          </a:r>
          <a:endParaRPr lang="en-US" dirty="0"/>
        </a:p>
      </dgm:t>
    </dgm:pt>
    <dgm:pt modelId="{ACB3A797-D1A8-418F-B74D-29838696A8A5}" type="parTrans" cxnId="{BE04992C-9172-406D-B2D7-CC49F429B09B}">
      <dgm:prSet/>
      <dgm:spPr/>
      <dgm:t>
        <a:bodyPr/>
        <a:lstStyle/>
        <a:p>
          <a:endParaRPr lang="en-US"/>
        </a:p>
      </dgm:t>
    </dgm:pt>
    <dgm:pt modelId="{38BA3480-B331-46F4-8D31-F369D15A7C9C}" type="sibTrans" cxnId="{BE04992C-9172-406D-B2D7-CC49F429B09B}">
      <dgm:prSet/>
      <dgm:spPr/>
      <dgm:t>
        <a:bodyPr/>
        <a:lstStyle/>
        <a:p>
          <a:endParaRPr lang="en-US"/>
        </a:p>
      </dgm:t>
    </dgm:pt>
    <dgm:pt modelId="{92ACF7A8-C8F3-4889-B231-32FC58A7ADEA}" type="pres">
      <dgm:prSet presAssocID="{4AA155BD-78FE-41C2-BC3C-B6A72ABB0BFC}" presName="linear" presStyleCnt="0">
        <dgm:presLayoutVars>
          <dgm:animLvl val="lvl"/>
          <dgm:resizeHandles val="exact"/>
        </dgm:presLayoutVars>
      </dgm:prSet>
      <dgm:spPr/>
    </dgm:pt>
    <dgm:pt modelId="{DCFE5939-9263-435B-8E89-E0F82CEC2EFC}" type="pres">
      <dgm:prSet presAssocID="{49FC7DEC-30E8-4E19-8A33-9C0529027031}" presName="parentText" presStyleLbl="node1" presStyleIdx="0" presStyleCnt="3">
        <dgm:presLayoutVars>
          <dgm:chMax val="0"/>
          <dgm:bulletEnabled val="1"/>
        </dgm:presLayoutVars>
      </dgm:prSet>
      <dgm:spPr/>
    </dgm:pt>
    <dgm:pt modelId="{35DE9225-7BFE-419E-A6E9-087FF92176AA}" type="pres">
      <dgm:prSet presAssocID="{BCA8B31A-9456-43CA-9522-023F327F3E7C}" presName="spacer" presStyleCnt="0"/>
      <dgm:spPr/>
    </dgm:pt>
    <dgm:pt modelId="{303B5A7D-A166-4394-8277-660CB8B53E58}" type="pres">
      <dgm:prSet presAssocID="{0EE3397B-4AAD-4898-9BC0-CEC6E6AA46F9}" presName="parentText" presStyleLbl="node1" presStyleIdx="1" presStyleCnt="3">
        <dgm:presLayoutVars>
          <dgm:chMax val="0"/>
          <dgm:bulletEnabled val="1"/>
        </dgm:presLayoutVars>
      </dgm:prSet>
      <dgm:spPr/>
    </dgm:pt>
    <dgm:pt modelId="{1B248C4E-C5A0-499C-B0C2-A2317F3AF192}" type="pres">
      <dgm:prSet presAssocID="{BA08F4E0-06AE-4611-8E0A-C6A2597C7D24}" presName="spacer" presStyleCnt="0"/>
      <dgm:spPr/>
    </dgm:pt>
    <dgm:pt modelId="{02A905C8-1EE7-4A00-888D-263CFD286C9A}" type="pres">
      <dgm:prSet presAssocID="{16C3CDF3-898F-4C9E-B27E-2F2567401063}" presName="parentText" presStyleLbl="node1" presStyleIdx="2" presStyleCnt="3">
        <dgm:presLayoutVars>
          <dgm:chMax val="0"/>
          <dgm:bulletEnabled val="1"/>
        </dgm:presLayoutVars>
      </dgm:prSet>
      <dgm:spPr/>
    </dgm:pt>
  </dgm:ptLst>
  <dgm:cxnLst>
    <dgm:cxn modelId="{359B8A21-C245-4F5B-9620-C1445EBCEBA6}" type="presOf" srcId="{0EE3397B-4AAD-4898-9BC0-CEC6E6AA46F9}" destId="{303B5A7D-A166-4394-8277-660CB8B53E58}" srcOrd="0" destOrd="0" presId="urn:microsoft.com/office/officeart/2005/8/layout/vList2"/>
    <dgm:cxn modelId="{BE04992C-9172-406D-B2D7-CC49F429B09B}" srcId="{4AA155BD-78FE-41C2-BC3C-B6A72ABB0BFC}" destId="{16C3CDF3-898F-4C9E-B27E-2F2567401063}" srcOrd="2" destOrd="0" parTransId="{ACB3A797-D1A8-418F-B74D-29838696A8A5}" sibTransId="{38BA3480-B331-46F4-8D31-F369D15A7C9C}"/>
    <dgm:cxn modelId="{8ADCC260-78B0-4F89-81AB-9E1B4136B448}" srcId="{4AA155BD-78FE-41C2-BC3C-B6A72ABB0BFC}" destId="{0EE3397B-4AAD-4898-9BC0-CEC6E6AA46F9}" srcOrd="1" destOrd="0" parTransId="{4177ECA9-D694-42A8-9B5D-88904464ED84}" sibTransId="{BA08F4E0-06AE-4611-8E0A-C6A2597C7D24}"/>
    <dgm:cxn modelId="{AD817855-1CE6-438A-99AC-1C1E8D12B53D}" type="presOf" srcId="{4AA155BD-78FE-41C2-BC3C-B6A72ABB0BFC}" destId="{92ACF7A8-C8F3-4889-B231-32FC58A7ADEA}" srcOrd="0" destOrd="0" presId="urn:microsoft.com/office/officeart/2005/8/layout/vList2"/>
    <dgm:cxn modelId="{C39CB380-281D-4A61-8957-76A0095446C7}" srcId="{4AA155BD-78FE-41C2-BC3C-B6A72ABB0BFC}" destId="{49FC7DEC-30E8-4E19-8A33-9C0529027031}" srcOrd="0" destOrd="0" parTransId="{355D66E6-20D0-40F4-80ED-8F869ECE4D0A}" sibTransId="{BCA8B31A-9456-43CA-9522-023F327F3E7C}"/>
    <dgm:cxn modelId="{1A5BC2E6-F019-47BF-921E-5C1B5683BDD6}" type="presOf" srcId="{16C3CDF3-898F-4C9E-B27E-2F2567401063}" destId="{02A905C8-1EE7-4A00-888D-263CFD286C9A}" srcOrd="0" destOrd="0" presId="urn:microsoft.com/office/officeart/2005/8/layout/vList2"/>
    <dgm:cxn modelId="{8F5C1BF7-1DD6-44C8-B42D-C3258B022677}" type="presOf" srcId="{49FC7DEC-30E8-4E19-8A33-9C0529027031}" destId="{DCFE5939-9263-435B-8E89-E0F82CEC2EFC}" srcOrd="0" destOrd="0" presId="urn:microsoft.com/office/officeart/2005/8/layout/vList2"/>
    <dgm:cxn modelId="{6D28DBF4-C1C3-4D1B-85A0-B7C895BEBB0A}" type="presParOf" srcId="{92ACF7A8-C8F3-4889-B231-32FC58A7ADEA}" destId="{DCFE5939-9263-435B-8E89-E0F82CEC2EFC}" srcOrd="0" destOrd="0" presId="urn:microsoft.com/office/officeart/2005/8/layout/vList2"/>
    <dgm:cxn modelId="{1C055457-E38A-44BA-AD0E-85815E87183F}" type="presParOf" srcId="{92ACF7A8-C8F3-4889-B231-32FC58A7ADEA}" destId="{35DE9225-7BFE-419E-A6E9-087FF92176AA}" srcOrd="1" destOrd="0" presId="urn:microsoft.com/office/officeart/2005/8/layout/vList2"/>
    <dgm:cxn modelId="{7AF73EDA-6242-40D9-B8CC-9187FE479729}" type="presParOf" srcId="{92ACF7A8-C8F3-4889-B231-32FC58A7ADEA}" destId="{303B5A7D-A166-4394-8277-660CB8B53E58}" srcOrd="2" destOrd="0" presId="urn:microsoft.com/office/officeart/2005/8/layout/vList2"/>
    <dgm:cxn modelId="{96DC0C6A-C3BC-480F-95C5-CE28A91C6F0C}" type="presParOf" srcId="{92ACF7A8-C8F3-4889-B231-32FC58A7ADEA}" destId="{1B248C4E-C5A0-499C-B0C2-A2317F3AF192}" srcOrd="3" destOrd="0" presId="urn:microsoft.com/office/officeart/2005/8/layout/vList2"/>
    <dgm:cxn modelId="{2954B29A-F55B-476F-B771-048A996746E2}" type="presParOf" srcId="{92ACF7A8-C8F3-4889-B231-32FC58A7ADEA}" destId="{02A905C8-1EE7-4A00-888D-263CFD286C9A}"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D7780D-A467-4D90-BD5A-7B33652858CD}">
      <dsp:nvSpPr>
        <dsp:cNvPr id="0" name=""/>
        <dsp:cNvSpPr/>
      </dsp:nvSpPr>
      <dsp:spPr>
        <a:xfrm>
          <a:off x="0" y="399090"/>
          <a:ext cx="9255124" cy="1348008"/>
        </a:xfrm>
        <a:prstGeom prst="rightArrow">
          <a:avLst>
            <a:gd name="adj1" fmla="val 50000"/>
            <a:gd name="adj2" fmla="val 50000"/>
          </a:avLst>
        </a:prstGeom>
        <a:solidFill>
          <a:srgbClr val="7030A0"/>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95250" tIns="95250" rIns="254000" bIns="213996" numCol="1" spcCol="1270" anchor="ctr" anchorCtr="0">
          <a:noAutofit/>
        </a:bodyPr>
        <a:lstStyle/>
        <a:p>
          <a:pPr marL="0" lvl="0" indent="0" algn="l" defTabSz="1111250">
            <a:lnSpc>
              <a:spcPct val="90000"/>
            </a:lnSpc>
            <a:spcBef>
              <a:spcPct val="0"/>
            </a:spcBef>
            <a:spcAft>
              <a:spcPct val="35000"/>
            </a:spcAft>
            <a:buNone/>
          </a:pPr>
          <a:r>
            <a:rPr lang="es-PE" sz="2500" kern="1200" dirty="0">
              <a:solidFill>
                <a:schemeClr val="bg1"/>
              </a:solidFill>
            </a:rPr>
            <a:t>ANALISIS DE EQUILIBRIO GENERAL</a:t>
          </a:r>
          <a:endParaRPr lang="en-US" sz="2500" kern="1200" dirty="0">
            <a:solidFill>
              <a:schemeClr val="bg1"/>
            </a:solidFill>
          </a:endParaRPr>
        </a:p>
      </dsp:txBody>
      <dsp:txXfrm>
        <a:off x="0" y="736092"/>
        <a:ext cx="8918122" cy="674004"/>
      </dsp:txXfrm>
    </dsp:sp>
    <dsp:sp modelId="{D55C75C6-A4C6-4F1F-BAFC-32B4681DE2CB}">
      <dsp:nvSpPr>
        <dsp:cNvPr id="0" name=""/>
        <dsp:cNvSpPr/>
      </dsp:nvSpPr>
      <dsp:spPr>
        <a:xfrm>
          <a:off x="0" y="1441940"/>
          <a:ext cx="4275867" cy="3008827"/>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just" defTabSz="1066800">
            <a:lnSpc>
              <a:spcPct val="90000"/>
            </a:lnSpc>
            <a:spcBef>
              <a:spcPct val="0"/>
            </a:spcBef>
            <a:spcAft>
              <a:spcPct val="35000"/>
            </a:spcAft>
            <a:buNone/>
            <a:tabLst>
              <a:tab pos="442913" algn="l"/>
            </a:tabLst>
          </a:pPr>
          <a:r>
            <a:rPr lang="es-ES" sz="2400" kern="1200" dirty="0">
              <a:solidFill>
                <a:srgbClr val="002060"/>
              </a:solidFill>
              <a:ea typeface="Verdana" panose="020B0604030504040204" pitchFamily="34" charset="0"/>
            </a:rPr>
            <a:t>- En el análisis del equilibrio general consideramos las interrelaciones entre los mercados a fin de predecir mejor los efectos de los cambios a nivel particular. </a:t>
          </a:r>
          <a:endParaRPr lang="en-US" sz="2400" kern="1200" dirty="0"/>
        </a:p>
        <a:p>
          <a:pPr marL="0" lvl="0" indent="0" algn="just" defTabSz="1066800">
            <a:lnSpc>
              <a:spcPct val="90000"/>
            </a:lnSpc>
            <a:spcBef>
              <a:spcPct val="0"/>
            </a:spcBef>
            <a:spcAft>
              <a:spcPct val="35000"/>
            </a:spcAft>
            <a:buNone/>
            <a:tabLst>
              <a:tab pos="442913" algn="l"/>
            </a:tabLst>
          </a:pPr>
          <a:r>
            <a:rPr lang="en-US" sz="2400" kern="1200" dirty="0"/>
            <a:t>- Nos </a:t>
          </a:r>
          <a:r>
            <a:rPr lang="en-US" sz="2400" kern="1200" dirty="0" err="1"/>
            <a:t>centramos</a:t>
          </a:r>
          <a:r>
            <a:rPr lang="en-US" sz="2400" kern="1200" dirty="0"/>
            <a:t> </a:t>
          </a:r>
          <a:r>
            <a:rPr lang="en-US" sz="2400" kern="1200" dirty="0" err="1"/>
            <a:t>en</a:t>
          </a:r>
          <a:r>
            <a:rPr lang="en-US" sz="2400" kern="1200" dirty="0"/>
            <a:t> mercados </a:t>
          </a:r>
          <a:r>
            <a:rPr lang="en-US" sz="2400" kern="1200" dirty="0" err="1"/>
            <a:t>similares</a:t>
          </a:r>
          <a:r>
            <a:rPr lang="en-US" sz="2400" kern="1200" dirty="0"/>
            <a:t> o </a:t>
          </a:r>
          <a:r>
            <a:rPr lang="en-US" sz="2400" kern="1200" dirty="0" err="1"/>
            <a:t>comparables</a:t>
          </a:r>
          <a:endParaRPr lang="en-US" sz="2400" kern="1200" dirty="0"/>
        </a:p>
      </dsp:txBody>
      <dsp:txXfrm>
        <a:off x="0" y="1441940"/>
        <a:ext cx="4275867" cy="3008827"/>
      </dsp:txXfrm>
    </dsp:sp>
    <dsp:sp modelId="{D91399C0-09A6-46ED-BAF3-9B5B74E2B93C}">
      <dsp:nvSpPr>
        <dsp:cNvPr id="0" name=""/>
        <dsp:cNvSpPr/>
      </dsp:nvSpPr>
      <dsp:spPr>
        <a:xfrm>
          <a:off x="4275867" y="848276"/>
          <a:ext cx="4979257" cy="1348008"/>
        </a:xfrm>
        <a:prstGeom prst="rightArrow">
          <a:avLst>
            <a:gd name="adj1" fmla="val 50000"/>
            <a:gd name="adj2" fmla="val 5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95250" tIns="95250" rIns="254000" bIns="213996" numCol="1" spcCol="1270" anchor="ctr" anchorCtr="0">
          <a:noAutofit/>
        </a:bodyPr>
        <a:lstStyle/>
        <a:p>
          <a:pPr marL="0" lvl="0" indent="0" algn="just" defTabSz="1111250">
            <a:lnSpc>
              <a:spcPct val="90000"/>
            </a:lnSpc>
            <a:spcBef>
              <a:spcPct val="0"/>
            </a:spcBef>
            <a:spcAft>
              <a:spcPct val="35000"/>
            </a:spcAft>
            <a:buNone/>
          </a:pPr>
          <a:r>
            <a:rPr lang="es-PE" sz="2500" kern="1200" dirty="0"/>
            <a:t>ANALISIS DE EQUILIBRIO PARCIAL</a:t>
          </a:r>
          <a:endParaRPr lang="en-US" sz="2500" kern="1200" dirty="0"/>
        </a:p>
      </dsp:txBody>
      <dsp:txXfrm>
        <a:off x="4275867" y="1185278"/>
        <a:ext cx="4642255" cy="674004"/>
      </dsp:txXfrm>
    </dsp:sp>
    <dsp:sp modelId="{DAF4CAB5-FA25-46A4-AE9C-F6F309A37592}">
      <dsp:nvSpPr>
        <dsp:cNvPr id="0" name=""/>
        <dsp:cNvSpPr/>
      </dsp:nvSpPr>
      <dsp:spPr>
        <a:xfrm>
          <a:off x="4275867" y="1891126"/>
          <a:ext cx="4275867" cy="3008827"/>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just" defTabSz="1111250">
            <a:lnSpc>
              <a:spcPct val="90000"/>
            </a:lnSpc>
            <a:spcBef>
              <a:spcPct val="0"/>
            </a:spcBef>
            <a:spcAft>
              <a:spcPct val="35000"/>
            </a:spcAft>
            <a:buNone/>
          </a:pPr>
          <a:r>
            <a:rPr lang="es-ES" sz="2500" kern="1200" dirty="0"/>
            <a:t>-En este caso nos enfocamos en el análisis de la oferta y la demanda de un solo mercado.</a:t>
          </a:r>
          <a:endParaRPr lang="es-PE" sz="1600" kern="1200" dirty="0"/>
        </a:p>
        <a:p>
          <a:pPr marL="0" lvl="0" indent="0" algn="just" defTabSz="1111250">
            <a:lnSpc>
              <a:spcPct val="90000"/>
            </a:lnSpc>
            <a:spcBef>
              <a:spcPct val="0"/>
            </a:spcBef>
            <a:spcAft>
              <a:spcPct val="35000"/>
            </a:spcAft>
            <a:buNone/>
          </a:pPr>
          <a:r>
            <a:rPr lang="es-ES" sz="2500" kern="1200" dirty="0"/>
            <a:t>-Los productos y mercados complementarios o sustitutos no son tomados en consideración.</a:t>
          </a:r>
        </a:p>
        <a:p>
          <a:pPr marL="0" lvl="0" indent="0" algn="just" defTabSz="1111250">
            <a:lnSpc>
              <a:spcPct val="90000"/>
            </a:lnSpc>
            <a:spcBef>
              <a:spcPct val="0"/>
            </a:spcBef>
            <a:spcAft>
              <a:spcPct val="35000"/>
            </a:spcAft>
            <a:buNone/>
          </a:pPr>
          <a:endParaRPr lang="es-ES" sz="2500" kern="1200" dirty="0"/>
        </a:p>
        <a:p>
          <a:pPr marL="0" lvl="0" indent="0" algn="just" defTabSz="1111250">
            <a:lnSpc>
              <a:spcPct val="90000"/>
            </a:lnSpc>
            <a:spcBef>
              <a:spcPct val="0"/>
            </a:spcBef>
            <a:spcAft>
              <a:spcPct val="35000"/>
            </a:spcAft>
            <a:buNone/>
          </a:pPr>
          <a:r>
            <a:rPr lang="es-ES" sz="1600" kern="1200" dirty="0"/>
            <a:t>(AUTOR</a:t>
          </a:r>
          <a:r>
            <a:rPr lang="es-PE" sz="1600" kern="1200" dirty="0"/>
            <a:t>, AÑO)</a:t>
          </a:r>
        </a:p>
      </dsp:txBody>
      <dsp:txXfrm>
        <a:off x="4275867" y="1891126"/>
        <a:ext cx="4275867" cy="3008827"/>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FE5939-9263-435B-8E89-E0F82CEC2EFC}">
      <dsp:nvSpPr>
        <dsp:cNvPr id="0" name=""/>
        <dsp:cNvSpPr/>
      </dsp:nvSpPr>
      <dsp:spPr>
        <a:xfrm>
          <a:off x="0" y="1217"/>
          <a:ext cx="8209280" cy="1233179"/>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s-PE" sz="3100" b="0" kern="1200" dirty="0">
              <a:solidFill>
                <a:schemeClr val="bg2"/>
              </a:solidFill>
            </a:rPr>
            <a:t>Relaciones del estado de situación financiera y el estado de resultados</a:t>
          </a:r>
          <a:endParaRPr lang="en-US" sz="3100" b="0" kern="1200" dirty="0">
            <a:solidFill>
              <a:schemeClr val="bg2"/>
            </a:solidFill>
          </a:endParaRPr>
        </a:p>
      </dsp:txBody>
      <dsp:txXfrm>
        <a:off x="60199" y="61416"/>
        <a:ext cx="8088882" cy="1112781"/>
      </dsp:txXfrm>
    </dsp:sp>
    <dsp:sp modelId="{303B5A7D-A166-4394-8277-660CB8B53E58}">
      <dsp:nvSpPr>
        <dsp:cNvPr id="0" name=""/>
        <dsp:cNvSpPr/>
      </dsp:nvSpPr>
      <dsp:spPr>
        <a:xfrm>
          <a:off x="0" y="1323677"/>
          <a:ext cx="8209280" cy="1233179"/>
        </a:xfrm>
        <a:prstGeom prst="roundRect">
          <a:avLst/>
        </a:prstGeom>
        <a:solidFill>
          <a:schemeClr val="accent2">
            <a:hueOff val="-727682"/>
            <a:satOff val="-41964"/>
            <a:lumOff val="43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b="1" kern="1200" dirty="0" err="1">
              <a:solidFill>
                <a:schemeClr val="tx1">
                  <a:lumMod val="95000"/>
                  <a:lumOff val="5000"/>
                </a:schemeClr>
              </a:solidFill>
            </a:rPr>
            <a:t>Relaciones</a:t>
          </a:r>
          <a:r>
            <a:rPr lang="en-US" sz="3100" b="1" kern="1200" dirty="0">
              <a:solidFill>
                <a:schemeClr val="tx1">
                  <a:lumMod val="95000"/>
                  <a:lumOff val="5000"/>
                </a:schemeClr>
              </a:solidFill>
            </a:rPr>
            <a:t> del </a:t>
          </a:r>
          <a:r>
            <a:rPr lang="en-US" sz="3100" b="1" kern="1200" dirty="0" err="1">
              <a:solidFill>
                <a:schemeClr val="tx1">
                  <a:lumMod val="95000"/>
                  <a:lumOff val="5000"/>
                </a:schemeClr>
              </a:solidFill>
            </a:rPr>
            <a:t>análisis</a:t>
          </a:r>
          <a:r>
            <a:rPr lang="en-US" sz="3100" b="1" kern="1200" dirty="0">
              <a:solidFill>
                <a:schemeClr val="tx1">
                  <a:lumMod val="95000"/>
                  <a:lumOff val="5000"/>
                </a:schemeClr>
              </a:solidFill>
            </a:rPr>
            <a:t> de </a:t>
          </a:r>
          <a:r>
            <a:rPr lang="en-US" sz="3100" b="1" kern="1200" dirty="0" err="1">
              <a:solidFill>
                <a:schemeClr val="tx1">
                  <a:lumMod val="95000"/>
                  <a:lumOff val="5000"/>
                </a:schemeClr>
              </a:solidFill>
            </a:rPr>
            <a:t>los</a:t>
          </a:r>
          <a:r>
            <a:rPr lang="en-US" sz="3100" b="1" kern="1200" dirty="0">
              <a:solidFill>
                <a:schemeClr val="tx1">
                  <a:lumMod val="95000"/>
                  <a:lumOff val="5000"/>
                </a:schemeClr>
              </a:solidFill>
            </a:rPr>
            <a:t> </a:t>
          </a:r>
          <a:r>
            <a:rPr lang="en-US" sz="3100" b="1" kern="1200" dirty="0" err="1">
              <a:solidFill>
                <a:schemeClr val="tx1">
                  <a:lumMod val="95000"/>
                  <a:lumOff val="5000"/>
                </a:schemeClr>
              </a:solidFill>
            </a:rPr>
            <a:t>estados</a:t>
          </a:r>
          <a:r>
            <a:rPr lang="en-US" sz="3100" b="1" kern="1200" dirty="0">
              <a:solidFill>
                <a:schemeClr val="tx1">
                  <a:lumMod val="95000"/>
                  <a:lumOff val="5000"/>
                </a:schemeClr>
              </a:solidFill>
            </a:rPr>
            <a:t> </a:t>
          </a:r>
          <a:r>
            <a:rPr lang="en-US" sz="3100" b="1" kern="1200" dirty="0" err="1">
              <a:solidFill>
                <a:schemeClr val="tx1">
                  <a:lumMod val="95000"/>
                  <a:lumOff val="5000"/>
                </a:schemeClr>
              </a:solidFill>
            </a:rPr>
            <a:t>financieros</a:t>
          </a:r>
          <a:r>
            <a:rPr lang="en-US" sz="3100" b="1" kern="1200" dirty="0">
              <a:solidFill>
                <a:schemeClr val="tx1">
                  <a:lumMod val="95000"/>
                  <a:lumOff val="5000"/>
                </a:schemeClr>
              </a:solidFill>
            </a:rPr>
            <a:t> y </a:t>
          </a:r>
          <a:r>
            <a:rPr lang="en-US" sz="3100" b="1" kern="1200" dirty="0" err="1">
              <a:solidFill>
                <a:schemeClr val="tx1">
                  <a:lumMod val="95000"/>
                  <a:lumOff val="5000"/>
                </a:schemeClr>
              </a:solidFill>
            </a:rPr>
            <a:t>el</a:t>
          </a:r>
          <a:r>
            <a:rPr lang="en-US" sz="3100" b="1" kern="1200" dirty="0">
              <a:solidFill>
                <a:schemeClr val="tx1">
                  <a:lumMod val="95000"/>
                  <a:lumOff val="5000"/>
                </a:schemeClr>
              </a:solidFill>
            </a:rPr>
            <a:t> </a:t>
          </a:r>
          <a:r>
            <a:rPr lang="en-US" sz="3100" b="1" kern="1200" dirty="0" err="1">
              <a:solidFill>
                <a:schemeClr val="tx1">
                  <a:lumMod val="95000"/>
                  <a:lumOff val="5000"/>
                </a:schemeClr>
              </a:solidFill>
            </a:rPr>
            <a:t>análisis</a:t>
          </a:r>
          <a:r>
            <a:rPr lang="en-US" sz="3100" b="1" kern="1200" dirty="0">
              <a:solidFill>
                <a:schemeClr val="tx1">
                  <a:lumMod val="95000"/>
                  <a:lumOff val="5000"/>
                </a:schemeClr>
              </a:solidFill>
            </a:rPr>
            <a:t> de </a:t>
          </a:r>
          <a:r>
            <a:rPr lang="en-US" sz="3100" b="1" kern="1200" dirty="0" err="1">
              <a:solidFill>
                <a:schemeClr val="tx1">
                  <a:lumMod val="95000"/>
                  <a:lumOff val="5000"/>
                </a:schemeClr>
              </a:solidFill>
            </a:rPr>
            <a:t>los</a:t>
          </a:r>
          <a:r>
            <a:rPr lang="en-US" sz="3100" b="1" kern="1200" dirty="0">
              <a:solidFill>
                <a:schemeClr val="tx1">
                  <a:lumMod val="95000"/>
                  <a:lumOff val="5000"/>
                </a:schemeClr>
              </a:solidFill>
            </a:rPr>
            <a:t> </a:t>
          </a:r>
          <a:r>
            <a:rPr lang="en-US" sz="3100" b="1" kern="1200" dirty="0" err="1">
              <a:solidFill>
                <a:schemeClr val="tx1">
                  <a:lumMod val="95000"/>
                  <a:lumOff val="5000"/>
                </a:schemeClr>
              </a:solidFill>
            </a:rPr>
            <a:t>negocios</a:t>
          </a:r>
          <a:endParaRPr lang="en-US" sz="3100" b="1" kern="1200" dirty="0">
            <a:solidFill>
              <a:schemeClr val="tx1">
                <a:lumMod val="95000"/>
                <a:lumOff val="5000"/>
              </a:schemeClr>
            </a:solidFill>
          </a:endParaRPr>
        </a:p>
      </dsp:txBody>
      <dsp:txXfrm>
        <a:off x="60199" y="1383876"/>
        <a:ext cx="8088882" cy="1112781"/>
      </dsp:txXfrm>
    </dsp:sp>
    <dsp:sp modelId="{02A905C8-1EE7-4A00-888D-263CFD286C9A}">
      <dsp:nvSpPr>
        <dsp:cNvPr id="0" name=""/>
        <dsp:cNvSpPr/>
      </dsp:nvSpPr>
      <dsp:spPr>
        <a:xfrm>
          <a:off x="0" y="2646137"/>
          <a:ext cx="8209280" cy="1233179"/>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s-PE" sz="3100" kern="1200" dirty="0"/>
            <a:t>Naturaleza y propósito de la contabilidad financiera</a:t>
          </a:r>
          <a:endParaRPr lang="en-US" sz="3100" kern="1200" dirty="0"/>
        </a:p>
      </dsp:txBody>
      <dsp:txXfrm>
        <a:off x="60199" y="2706336"/>
        <a:ext cx="8088882" cy="1112781"/>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FE5939-9263-435B-8E89-E0F82CEC2EFC}">
      <dsp:nvSpPr>
        <dsp:cNvPr id="0" name=""/>
        <dsp:cNvSpPr/>
      </dsp:nvSpPr>
      <dsp:spPr>
        <a:xfrm>
          <a:off x="0" y="1217"/>
          <a:ext cx="8209280" cy="1233179"/>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s-PE" sz="3100" b="0" kern="1200" dirty="0">
              <a:solidFill>
                <a:schemeClr val="bg2"/>
              </a:solidFill>
            </a:rPr>
            <a:t>Relaciones del estado de situación financiera y el estado de resultados</a:t>
          </a:r>
          <a:endParaRPr lang="en-US" sz="3100" b="0" kern="1200" dirty="0">
            <a:solidFill>
              <a:schemeClr val="bg2"/>
            </a:solidFill>
          </a:endParaRPr>
        </a:p>
      </dsp:txBody>
      <dsp:txXfrm>
        <a:off x="60199" y="61416"/>
        <a:ext cx="8088882" cy="1112781"/>
      </dsp:txXfrm>
    </dsp:sp>
    <dsp:sp modelId="{303B5A7D-A166-4394-8277-660CB8B53E58}">
      <dsp:nvSpPr>
        <dsp:cNvPr id="0" name=""/>
        <dsp:cNvSpPr/>
      </dsp:nvSpPr>
      <dsp:spPr>
        <a:xfrm>
          <a:off x="0" y="1323677"/>
          <a:ext cx="8209280" cy="1233179"/>
        </a:xfrm>
        <a:prstGeom prst="roundRect">
          <a:avLst/>
        </a:prstGeom>
        <a:solidFill>
          <a:schemeClr val="accent2">
            <a:hueOff val="-727682"/>
            <a:satOff val="-41964"/>
            <a:lumOff val="43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kern="1200" dirty="0" err="1">
              <a:solidFill>
                <a:schemeClr val="bg2"/>
              </a:solidFill>
            </a:rPr>
            <a:t>Relaciones</a:t>
          </a:r>
          <a:r>
            <a:rPr lang="en-US" sz="3100" kern="1200" dirty="0">
              <a:solidFill>
                <a:schemeClr val="bg2"/>
              </a:solidFill>
            </a:rPr>
            <a:t> del </a:t>
          </a:r>
          <a:r>
            <a:rPr lang="en-US" sz="3100" kern="1200" dirty="0" err="1">
              <a:solidFill>
                <a:schemeClr val="bg2"/>
              </a:solidFill>
            </a:rPr>
            <a:t>análisis</a:t>
          </a:r>
          <a:r>
            <a:rPr lang="en-US" sz="3100" kern="1200" dirty="0">
              <a:solidFill>
                <a:schemeClr val="bg2"/>
              </a:solidFill>
            </a:rPr>
            <a:t> de </a:t>
          </a:r>
          <a:r>
            <a:rPr lang="en-US" sz="3100" kern="1200" dirty="0" err="1">
              <a:solidFill>
                <a:schemeClr val="bg2"/>
              </a:solidFill>
            </a:rPr>
            <a:t>los</a:t>
          </a:r>
          <a:r>
            <a:rPr lang="en-US" sz="3100" kern="1200" dirty="0">
              <a:solidFill>
                <a:schemeClr val="bg2"/>
              </a:solidFill>
            </a:rPr>
            <a:t> </a:t>
          </a:r>
          <a:r>
            <a:rPr lang="en-US" sz="3100" kern="1200" dirty="0" err="1">
              <a:solidFill>
                <a:schemeClr val="bg2"/>
              </a:solidFill>
            </a:rPr>
            <a:t>estados</a:t>
          </a:r>
          <a:r>
            <a:rPr lang="en-US" sz="3100" kern="1200" dirty="0">
              <a:solidFill>
                <a:schemeClr val="bg2"/>
              </a:solidFill>
            </a:rPr>
            <a:t> </a:t>
          </a:r>
          <a:r>
            <a:rPr lang="en-US" sz="3100" kern="1200" dirty="0" err="1">
              <a:solidFill>
                <a:schemeClr val="bg2"/>
              </a:solidFill>
            </a:rPr>
            <a:t>financieros</a:t>
          </a:r>
          <a:r>
            <a:rPr lang="en-US" sz="3100" kern="1200" dirty="0">
              <a:solidFill>
                <a:schemeClr val="bg2"/>
              </a:solidFill>
            </a:rPr>
            <a:t> y </a:t>
          </a:r>
          <a:r>
            <a:rPr lang="en-US" sz="3100" kern="1200" dirty="0" err="1">
              <a:solidFill>
                <a:schemeClr val="bg2"/>
              </a:solidFill>
            </a:rPr>
            <a:t>el</a:t>
          </a:r>
          <a:r>
            <a:rPr lang="en-US" sz="3100" kern="1200" dirty="0">
              <a:solidFill>
                <a:schemeClr val="bg2"/>
              </a:solidFill>
            </a:rPr>
            <a:t> </a:t>
          </a:r>
          <a:r>
            <a:rPr lang="en-US" sz="3100" kern="1200" dirty="0" err="1">
              <a:solidFill>
                <a:schemeClr val="bg2"/>
              </a:solidFill>
            </a:rPr>
            <a:t>análisis</a:t>
          </a:r>
          <a:r>
            <a:rPr lang="en-US" sz="3100" kern="1200" dirty="0">
              <a:solidFill>
                <a:schemeClr val="bg2"/>
              </a:solidFill>
            </a:rPr>
            <a:t> de </a:t>
          </a:r>
          <a:r>
            <a:rPr lang="en-US" sz="3100" kern="1200" dirty="0" err="1">
              <a:solidFill>
                <a:schemeClr val="bg2"/>
              </a:solidFill>
            </a:rPr>
            <a:t>los</a:t>
          </a:r>
          <a:r>
            <a:rPr lang="en-US" sz="3100" kern="1200" dirty="0">
              <a:solidFill>
                <a:schemeClr val="bg2"/>
              </a:solidFill>
            </a:rPr>
            <a:t> </a:t>
          </a:r>
          <a:r>
            <a:rPr lang="en-US" sz="3100" kern="1200" dirty="0" err="1">
              <a:solidFill>
                <a:schemeClr val="bg2"/>
              </a:solidFill>
            </a:rPr>
            <a:t>negocios</a:t>
          </a:r>
          <a:endParaRPr lang="en-US" sz="3100" kern="1200" dirty="0">
            <a:solidFill>
              <a:schemeClr val="bg2"/>
            </a:solidFill>
          </a:endParaRPr>
        </a:p>
      </dsp:txBody>
      <dsp:txXfrm>
        <a:off x="60199" y="1383876"/>
        <a:ext cx="8088882" cy="1112781"/>
      </dsp:txXfrm>
    </dsp:sp>
    <dsp:sp modelId="{02A905C8-1EE7-4A00-888D-263CFD286C9A}">
      <dsp:nvSpPr>
        <dsp:cNvPr id="0" name=""/>
        <dsp:cNvSpPr/>
      </dsp:nvSpPr>
      <dsp:spPr>
        <a:xfrm>
          <a:off x="0" y="2646137"/>
          <a:ext cx="8209280" cy="1233179"/>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s-PE" sz="3100" b="1" kern="1200" dirty="0">
              <a:solidFill>
                <a:schemeClr val="tx1"/>
              </a:solidFill>
            </a:rPr>
            <a:t>Naturaleza y propósito de la contabilidad financiera</a:t>
          </a:r>
          <a:endParaRPr lang="en-US" sz="3100" b="1" kern="1200" dirty="0">
            <a:solidFill>
              <a:schemeClr val="tx1"/>
            </a:solidFill>
          </a:endParaRPr>
        </a:p>
      </dsp:txBody>
      <dsp:txXfrm>
        <a:off x="60199" y="2706336"/>
        <a:ext cx="8088882" cy="1112781"/>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FE5939-9263-435B-8E89-E0F82CEC2EFC}">
      <dsp:nvSpPr>
        <dsp:cNvPr id="0" name=""/>
        <dsp:cNvSpPr/>
      </dsp:nvSpPr>
      <dsp:spPr>
        <a:xfrm>
          <a:off x="0" y="30866"/>
          <a:ext cx="8209280" cy="1230693"/>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s-PE" sz="2200" b="1" kern="1200" dirty="0">
              <a:solidFill>
                <a:schemeClr val="tx1">
                  <a:lumMod val="95000"/>
                  <a:lumOff val="5000"/>
                </a:schemeClr>
              </a:solidFill>
            </a:rPr>
            <a:t>Flujo de Caja Vs. la Utilidad Neta de un proyecto al evaluar un proyecto</a:t>
          </a:r>
          <a:endParaRPr lang="en-US" sz="2200" b="1" kern="1200" dirty="0">
            <a:solidFill>
              <a:schemeClr val="tx1">
                <a:lumMod val="95000"/>
                <a:lumOff val="5000"/>
              </a:schemeClr>
            </a:solidFill>
          </a:endParaRPr>
        </a:p>
      </dsp:txBody>
      <dsp:txXfrm>
        <a:off x="60077" y="90943"/>
        <a:ext cx="8089126" cy="1110539"/>
      </dsp:txXfrm>
    </dsp:sp>
    <dsp:sp modelId="{303B5A7D-A166-4394-8277-660CB8B53E58}">
      <dsp:nvSpPr>
        <dsp:cNvPr id="0" name=""/>
        <dsp:cNvSpPr/>
      </dsp:nvSpPr>
      <dsp:spPr>
        <a:xfrm>
          <a:off x="0" y="1324920"/>
          <a:ext cx="8209280" cy="1230693"/>
        </a:xfrm>
        <a:prstGeom prst="roundRect">
          <a:avLst/>
        </a:prstGeom>
        <a:solidFill>
          <a:schemeClr val="accent2">
            <a:hueOff val="-727682"/>
            <a:satOff val="-41964"/>
            <a:lumOff val="43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dirty="0"/>
            <a:t>TIR/VAN nominal es mayor que la TIR/VAN Real </a:t>
          </a:r>
          <a:r>
            <a:rPr lang="en-US" sz="2200" kern="1200" dirty="0" err="1"/>
            <a:t>en</a:t>
          </a:r>
          <a:r>
            <a:rPr lang="en-US" sz="2200" kern="1200" dirty="0"/>
            <a:t> </a:t>
          </a:r>
          <a:r>
            <a:rPr lang="en-US" sz="2200" kern="1200" dirty="0" err="1"/>
            <a:t>inflación</a:t>
          </a:r>
          <a:r>
            <a:rPr lang="en-US" sz="2200" kern="1200" dirty="0"/>
            <a:t>(T/F) </a:t>
          </a:r>
          <a:r>
            <a:rPr lang="en-US" sz="2200" kern="1200" dirty="0" err="1"/>
            <a:t>Sustentar</a:t>
          </a:r>
          <a:r>
            <a:rPr lang="en-US" sz="2200" kern="1200" dirty="0"/>
            <a:t>. </a:t>
          </a:r>
        </a:p>
      </dsp:txBody>
      <dsp:txXfrm>
        <a:off x="60077" y="1384997"/>
        <a:ext cx="8089126" cy="1110539"/>
      </dsp:txXfrm>
    </dsp:sp>
    <dsp:sp modelId="{02A905C8-1EE7-4A00-888D-263CFD286C9A}">
      <dsp:nvSpPr>
        <dsp:cNvPr id="0" name=""/>
        <dsp:cNvSpPr/>
      </dsp:nvSpPr>
      <dsp:spPr>
        <a:xfrm>
          <a:off x="0" y="2618974"/>
          <a:ext cx="8209280" cy="1230693"/>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s-PE" sz="2200" kern="1200" dirty="0"/>
            <a:t>La contradicción entre la TIR y VAN es porque la TIR asume reinversión a la tasa del retorno mientras que el VAN asume reinversión a la tasa de descuento o COK(T/F) Sustente.</a:t>
          </a:r>
          <a:endParaRPr lang="en-US" sz="2200" kern="1200" dirty="0"/>
        </a:p>
      </dsp:txBody>
      <dsp:txXfrm>
        <a:off x="60077" y="2679051"/>
        <a:ext cx="8089126" cy="1110539"/>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FE5939-9263-435B-8E89-E0F82CEC2EFC}">
      <dsp:nvSpPr>
        <dsp:cNvPr id="0" name=""/>
        <dsp:cNvSpPr/>
      </dsp:nvSpPr>
      <dsp:spPr>
        <a:xfrm>
          <a:off x="0" y="30866"/>
          <a:ext cx="8209280" cy="1230693"/>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s-PE" sz="2200" b="0" kern="1200" dirty="0">
              <a:solidFill>
                <a:schemeClr val="bg2"/>
              </a:solidFill>
            </a:rPr>
            <a:t>Flujo de Caja Vs. la Utilidad Neta de un proyecto al evaluar un proyecto</a:t>
          </a:r>
          <a:endParaRPr lang="en-US" sz="2200" b="0" kern="1200" dirty="0">
            <a:solidFill>
              <a:schemeClr val="bg2"/>
            </a:solidFill>
          </a:endParaRPr>
        </a:p>
      </dsp:txBody>
      <dsp:txXfrm>
        <a:off x="60077" y="90943"/>
        <a:ext cx="8089126" cy="1110539"/>
      </dsp:txXfrm>
    </dsp:sp>
    <dsp:sp modelId="{303B5A7D-A166-4394-8277-660CB8B53E58}">
      <dsp:nvSpPr>
        <dsp:cNvPr id="0" name=""/>
        <dsp:cNvSpPr/>
      </dsp:nvSpPr>
      <dsp:spPr>
        <a:xfrm>
          <a:off x="0" y="1324920"/>
          <a:ext cx="8209280" cy="1230693"/>
        </a:xfrm>
        <a:prstGeom prst="roundRect">
          <a:avLst/>
        </a:prstGeom>
        <a:solidFill>
          <a:schemeClr val="accent2">
            <a:hueOff val="-727682"/>
            <a:satOff val="-41964"/>
            <a:lumOff val="43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b="1" kern="1200" dirty="0">
              <a:solidFill>
                <a:schemeClr val="tx1"/>
              </a:solidFill>
            </a:rPr>
            <a:t>TIR/VAN nominal es mayor que la TIR/VAN Real </a:t>
          </a:r>
          <a:r>
            <a:rPr lang="en-US" sz="2200" b="1" kern="1200" dirty="0" err="1">
              <a:solidFill>
                <a:schemeClr val="tx1"/>
              </a:solidFill>
            </a:rPr>
            <a:t>en</a:t>
          </a:r>
          <a:r>
            <a:rPr lang="en-US" sz="2200" b="1" kern="1200" dirty="0">
              <a:solidFill>
                <a:schemeClr val="tx1"/>
              </a:solidFill>
            </a:rPr>
            <a:t> </a:t>
          </a:r>
          <a:r>
            <a:rPr lang="en-US" sz="2200" b="1" kern="1200" dirty="0" err="1">
              <a:solidFill>
                <a:schemeClr val="tx1"/>
              </a:solidFill>
            </a:rPr>
            <a:t>inflación</a:t>
          </a:r>
          <a:r>
            <a:rPr lang="en-US" sz="2200" b="1" kern="1200" dirty="0">
              <a:solidFill>
                <a:schemeClr val="tx1"/>
              </a:solidFill>
            </a:rPr>
            <a:t>(T/F) </a:t>
          </a:r>
          <a:r>
            <a:rPr lang="en-US" sz="2200" b="1" kern="1200" dirty="0" err="1">
              <a:solidFill>
                <a:schemeClr val="tx1"/>
              </a:solidFill>
            </a:rPr>
            <a:t>Sustentar</a:t>
          </a:r>
          <a:r>
            <a:rPr lang="en-US" sz="2200" b="1" kern="1200" dirty="0">
              <a:solidFill>
                <a:schemeClr val="tx1"/>
              </a:solidFill>
            </a:rPr>
            <a:t>. </a:t>
          </a:r>
        </a:p>
      </dsp:txBody>
      <dsp:txXfrm>
        <a:off x="60077" y="1384997"/>
        <a:ext cx="8089126" cy="1110539"/>
      </dsp:txXfrm>
    </dsp:sp>
    <dsp:sp modelId="{02A905C8-1EE7-4A00-888D-263CFD286C9A}">
      <dsp:nvSpPr>
        <dsp:cNvPr id="0" name=""/>
        <dsp:cNvSpPr/>
      </dsp:nvSpPr>
      <dsp:spPr>
        <a:xfrm>
          <a:off x="0" y="2618974"/>
          <a:ext cx="8209280" cy="1230693"/>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s-PE" sz="2200" kern="1200" dirty="0"/>
            <a:t>La contradicción entre la TIR y VAN es porque la TIR asume reinversión a la tasa del retorno mientras que el VAN asume reinversión a la tasa de descuento o COK(T/F) Sustente.</a:t>
          </a:r>
          <a:endParaRPr lang="en-US" sz="2200" kern="1200" dirty="0"/>
        </a:p>
      </dsp:txBody>
      <dsp:txXfrm>
        <a:off x="60077" y="2679051"/>
        <a:ext cx="8089126" cy="1110539"/>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FE5939-9263-435B-8E89-E0F82CEC2EFC}">
      <dsp:nvSpPr>
        <dsp:cNvPr id="0" name=""/>
        <dsp:cNvSpPr/>
      </dsp:nvSpPr>
      <dsp:spPr>
        <a:xfrm>
          <a:off x="0" y="30866"/>
          <a:ext cx="8209280" cy="1230693"/>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s-PE" sz="2200" b="0" kern="1200" dirty="0">
              <a:solidFill>
                <a:schemeClr val="tx1">
                  <a:lumMod val="95000"/>
                  <a:lumOff val="5000"/>
                </a:schemeClr>
              </a:solidFill>
            </a:rPr>
            <a:t>Flujo de Caja Vs. la Utilidad Neta de un proyecto al evaluar un proyecto</a:t>
          </a:r>
          <a:endParaRPr lang="en-US" sz="2200" b="0" kern="1200" dirty="0">
            <a:solidFill>
              <a:schemeClr val="tx1">
                <a:lumMod val="95000"/>
                <a:lumOff val="5000"/>
              </a:schemeClr>
            </a:solidFill>
          </a:endParaRPr>
        </a:p>
      </dsp:txBody>
      <dsp:txXfrm>
        <a:off x="60077" y="90943"/>
        <a:ext cx="8089126" cy="1110539"/>
      </dsp:txXfrm>
    </dsp:sp>
    <dsp:sp modelId="{303B5A7D-A166-4394-8277-660CB8B53E58}">
      <dsp:nvSpPr>
        <dsp:cNvPr id="0" name=""/>
        <dsp:cNvSpPr/>
      </dsp:nvSpPr>
      <dsp:spPr>
        <a:xfrm>
          <a:off x="0" y="1324920"/>
          <a:ext cx="8209280" cy="1230693"/>
        </a:xfrm>
        <a:prstGeom prst="roundRect">
          <a:avLst/>
        </a:prstGeom>
        <a:solidFill>
          <a:schemeClr val="accent2">
            <a:hueOff val="-727682"/>
            <a:satOff val="-41964"/>
            <a:lumOff val="43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dirty="0"/>
            <a:t>TIR/VAN nominal es mayor que la TIR/VAN Real </a:t>
          </a:r>
          <a:r>
            <a:rPr lang="en-US" sz="2200" kern="1200" dirty="0" err="1"/>
            <a:t>en</a:t>
          </a:r>
          <a:r>
            <a:rPr lang="en-US" sz="2200" kern="1200" dirty="0"/>
            <a:t> </a:t>
          </a:r>
          <a:r>
            <a:rPr lang="en-US" sz="2200" kern="1200" dirty="0" err="1"/>
            <a:t>inflación</a:t>
          </a:r>
          <a:r>
            <a:rPr lang="en-US" sz="2200" kern="1200" dirty="0"/>
            <a:t>(T/F) </a:t>
          </a:r>
          <a:r>
            <a:rPr lang="en-US" sz="2200" kern="1200" dirty="0" err="1"/>
            <a:t>Sustentar</a:t>
          </a:r>
          <a:r>
            <a:rPr lang="en-US" sz="2200" kern="1200" dirty="0"/>
            <a:t>. </a:t>
          </a:r>
        </a:p>
      </dsp:txBody>
      <dsp:txXfrm>
        <a:off x="60077" y="1384997"/>
        <a:ext cx="8089126" cy="1110539"/>
      </dsp:txXfrm>
    </dsp:sp>
    <dsp:sp modelId="{02A905C8-1EE7-4A00-888D-263CFD286C9A}">
      <dsp:nvSpPr>
        <dsp:cNvPr id="0" name=""/>
        <dsp:cNvSpPr/>
      </dsp:nvSpPr>
      <dsp:spPr>
        <a:xfrm>
          <a:off x="0" y="2618974"/>
          <a:ext cx="8209280" cy="1230693"/>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s-PE" sz="2200" b="1" kern="1200" dirty="0">
              <a:solidFill>
                <a:schemeClr val="tx1"/>
              </a:solidFill>
            </a:rPr>
            <a:t>La contradicción entre la TIR y VAN es porque la TIR asume reinversión a la tasa del retorno mientras que el VAN asume reinversión a la tasa de descuento o COK(T/F) Sustente.</a:t>
          </a:r>
          <a:endParaRPr lang="en-US" sz="2200" b="1" kern="1200" dirty="0">
            <a:solidFill>
              <a:schemeClr val="tx1"/>
            </a:solidFill>
          </a:endParaRPr>
        </a:p>
      </dsp:txBody>
      <dsp:txXfrm>
        <a:off x="60077" y="2679051"/>
        <a:ext cx="8089126" cy="111053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F16D3D-0251-4450-944A-9DDABB173CD5}">
      <dsp:nvSpPr>
        <dsp:cNvPr id="0" name=""/>
        <dsp:cNvSpPr/>
      </dsp:nvSpPr>
      <dsp:spPr>
        <a:xfrm>
          <a:off x="332594" y="465"/>
          <a:ext cx="4666923" cy="3483759"/>
        </a:xfrm>
        <a:prstGeom prst="round2SameRect">
          <a:avLst>
            <a:gd name="adj1" fmla="val 8000"/>
            <a:gd name="adj2" fmla="val 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400" tIns="76200" rIns="25400" bIns="25400" numCol="1" spcCol="1270" anchor="t" anchorCtr="0">
          <a:noAutofit/>
        </a:bodyPr>
        <a:lstStyle/>
        <a:p>
          <a:pPr marL="228600" lvl="1" indent="-228600" algn="just" defTabSz="1111250">
            <a:lnSpc>
              <a:spcPct val="90000"/>
            </a:lnSpc>
            <a:spcBef>
              <a:spcPct val="0"/>
            </a:spcBef>
            <a:spcAft>
              <a:spcPct val="15000"/>
            </a:spcAft>
            <a:buChar char="•"/>
            <a:tabLst>
              <a:tab pos="442913" algn="l"/>
            </a:tabLst>
          </a:pPr>
          <a:r>
            <a:rPr lang="es-ES" sz="2000" kern="1200" dirty="0">
              <a:solidFill>
                <a:prstClr val="black">
                  <a:hueOff val="0"/>
                  <a:satOff val="0"/>
                  <a:lumOff val="0"/>
                  <a:alphaOff val="0"/>
                </a:prstClr>
              </a:solidFill>
              <a:latin typeface="Calibri" panose="020F0502020204030204"/>
              <a:ea typeface="+mn-ea"/>
              <a:cs typeface="+mn-cs"/>
            </a:rPr>
            <a:t>Cada uno de los puntos de la caja de </a:t>
          </a:r>
          <a:r>
            <a:rPr lang="es-ES" sz="2000" kern="1200" dirty="0" err="1">
              <a:solidFill>
                <a:prstClr val="black">
                  <a:hueOff val="0"/>
                  <a:satOff val="0"/>
                  <a:lumOff val="0"/>
                  <a:alphaOff val="0"/>
                </a:prstClr>
              </a:solidFill>
              <a:latin typeface="Calibri" panose="020F0502020204030204"/>
              <a:ea typeface="+mn-ea"/>
              <a:cs typeface="+mn-cs"/>
            </a:rPr>
            <a:t>Edgeworth</a:t>
          </a:r>
          <a:r>
            <a:rPr lang="es-ES" sz="2000" kern="1200" dirty="0">
              <a:solidFill>
                <a:prstClr val="black">
                  <a:hueOff val="0"/>
                  <a:satOff val="0"/>
                  <a:lumOff val="0"/>
                  <a:alphaOff val="0"/>
                </a:prstClr>
              </a:solidFill>
              <a:latin typeface="Calibri" panose="020F0502020204030204"/>
              <a:ea typeface="+mn-ea"/>
              <a:cs typeface="+mn-cs"/>
            </a:rPr>
            <a:t> representa simultáneamente las cestas de mercado, las cuales generan funciones de utilidad específicas. </a:t>
          </a:r>
          <a:endParaRPr lang="en-US" sz="2000" kern="1200" dirty="0">
            <a:solidFill>
              <a:prstClr val="black">
                <a:hueOff val="0"/>
                <a:satOff val="0"/>
                <a:lumOff val="0"/>
                <a:alphaOff val="0"/>
              </a:prstClr>
            </a:solidFill>
            <a:latin typeface="Calibri" panose="020F0502020204030204"/>
            <a:ea typeface="+mn-ea"/>
            <a:cs typeface="+mn-cs"/>
          </a:endParaRPr>
        </a:p>
        <a:p>
          <a:pPr marL="228600" lvl="1" indent="-228600" algn="just" defTabSz="1111250">
            <a:lnSpc>
              <a:spcPct val="90000"/>
            </a:lnSpc>
            <a:spcBef>
              <a:spcPct val="0"/>
            </a:spcBef>
            <a:spcAft>
              <a:spcPct val="15000"/>
            </a:spcAft>
            <a:buChar char="•"/>
            <a:tabLst>
              <a:tab pos="442913" algn="l"/>
            </a:tabLst>
          </a:pPr>
          <a:endParaRPr lang="en-US" sz="2000" kern="1200" dirty="0">
            <a:solidFill>
              <a:prstClr val="black">
                <a:hueOff val="0"/>
                <a:satOff val="0"/>
                <a:lumOff val="0"/>
                <a:alphaOff val="0"/>
              </a:prstClr>
            </a:solidFill>
            <a:latin typeface="Calibri" panose="020F0502020204030204"/>
            <a:ea typeface="+mn-ea"/>
            <a:cs typeface="+mn-cs"/>
          </a:endParaRPr>
        </a:p>
        <a:p>
          <a:pPr marL="228600" lvl="1" indent="-228600" algn="just" defTabSz="1111250">
            <a:lnSpc>
              <a:spcPct val="90000"/>
            </a:lnSpc>
            <a:spcBef>
              <a:spcPct val="0"/>
            </a:spcBef>
            <a:spcAft>
              <a:spcPct val="15000"/>
            </a:spcAft>
            <a:buChar char="•"/>
            <a:tabLst>
              <a:tab pos="442913" algn="l"/>
            </a:tabLst>
          </a:pPr>
          <a:r>
            <a:rPr lang="es-ES" sz="2000" kern="1200" dirty="0">
              <a:solidFill>
                <a:prstClr val="black">
                  <a:hueOff val="0"/>
                  <a:satOff val="0"/>
                  <a:lumOff val="0"/>
                  <a:alphaOff val="0"/>
                </a:prstClr>
              </a:solidFill>
              <a:latin typeface="Calibri" panose="020F0502020204030204"/>
              <a:ea typeface="+mn-ea"/>
              <a:cs typeface="+mn-cs"/>
            </a:rPr>
            <a:t>Al superponer las dotaciones de ambos individuos obtenemos una caja cuyos ejes incluyen los bienes que contienen todos los bienes en una economía.</a:t>
          </a:r>
          <a:endParaRPr lang="en-US" sz="2000" kern="1200" dirty="0">
            <a:solidFill>
              <a:prstClr val="black">
                <a:hueOff val="0"/>
                <a:satOff val="0"/>
                <a:lumOff val="0"/>
                <a:alphaOff val="0"/>
              </a:prstClr>
            </a:solidFill>
            <a:latin typeface="Calibri" panose="020F0502020204030204"/>
            <a:ea typeface="+mn-ea"/>
            <a:cs typeface="+mn-cs"/>
          </a:endParaRPr>
        </a:p>
      </dsp:txBody>
      <dsp:txXfrm>
        <a:off x="414223" y="82094"/>
        <a:ext cx="4503665" cy="3402130"/>
      </dsp:txXfrm>
    </dsp:sp>
    <dsp:sp modelId="{81D7DE8F-3A20-4261-A55A-E21BF87F8D8E}">
      <dsp:nvSpPr>
        <dsp:cNvPr id="0" name=""/>
        <dsp:cNvSpPr/>
      </dsp:nvSpPr>
      <dsp:spPr>
        <a:xfrm>
          <a:off x="332594" y="3048264"/>
          <a:ext cx="4666923" cy="2369937"/>
        </a:xfrm>
        <a:prstGeom prst="rect">
          <a:avLst/>
        </a:prstGeom>
        <a:solidFill>
          <a:srgbClr val="7030A0"/>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72390" tIns="0" rIns="24130" bIns="0" numCol="1" spcCol="1270" anchor="ctr" anchorCtr="0">
          <a:noAutofit/>
        </a:bodyPr>
        <a:lstStyle/>
        <a:p>
          <a:pPr marL="0" lvl="0" indent="0" algn="l" defTabSz="844550">
            <a:lnSpc>
              <a:spcPct val="90000"/>
            </a:lnSpc>
            <a:spcBef>
              <a:spcPct val="0"/>
            </a:spcBef>
            <a:spcAft>
              <a:spcPct val="35000"/>
            </a:spcAft>
            <a:buNone/>
          </a:pPr>
          <a:r>
            <a:rPr lang="es-PE" sz="1900" kern="1200" dirty="0">
              <a:solidFill>
                <a:schemeClr val="bg1"/>
              </a:solidFill>
            </a:rPr>
            <a:t>CADA PUNTO DESCRIBE UNA ASIGNACIÓN DE LOS BIENES, MOSTRANDO LA CANTIDAD DE CADA BIEN PARA UNO DE LOS INDIVIDUOS Y LO QUE RESTA EN LOS EJES HASTA EL MAXIMO ES LA CANTIDAD QUE RESTA DE ESOS BIENES EN LA ECONOMÍA</a:t>
          </a:r>
          <a:endParaRPr lang="en-US" sz="1900" kern="1200" dirty="0">
            <a:solidFill>
              <a:schemeClr val="bg1"/>
            </a:solidFill>
          </a:endParaRPr>
        </a:p>
      </dsp:txBody>
      <dsp:txXfrm>
        <a:off x="332594" y="3048264"/>
        <a:ext cx="3286565" cy="2369937"/>
      </dsp:txXfrm>
    </dsp:sp>
    <dsp:sp modelId="{062A897A-8517-4B0E-84A3-460FF26B8E1C}">
      <dsp:nvSpPr>
        <dsp:cNvPr id="0" name=""/>
        <dsp:cNvSpPr/>
      </dsp:nvSpPr>
      <dsp:spPr>
        <a:xfrm>
          <a:off x="3751179" y="3722171"/>
          <a:ext cx="1633423" cy="1633423"/>
        </a:xfrm>
        <a:prstGeom prst="ellipse">
          <a:avLst/>
        </a:prstGeom>
        <a:blipFill>
          <a:blip xmlns:r="http://schemas.openxmlformats.org/officeDocument/2006/relationships" r:embed="rId1"/>
          <a:srcRect/>
          <a:stretch>
            <a:fillRect/>
          </a:stretch>
        </a:blip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F16D3D-0251-4450-944A-9DDABB173CD5}">
      <dsp:nvSpPr>
        <dsp:cNvPr id="0" name=""/>
        <dsp:cNvSpPr/>
      </dsp:nvSpPr>
      <dsp:spPr>
        <a:xfrm>
          <a:off x="19336" y="79749"/>
          <a:ext cx="4432597" cy="3308840"/>
        </a:xfrm>
        <a:prstGeom prst="round2SameRect">
          <a:avLst>
            <a:gd name="adj1" fmla="val 8000"/>
            <a:gd name="adj2" fmla="val 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400" tIns="76200" rIns="25400" bIns="25400" numCol="1" spcCol="1270" anchor="t" anchorCtr="0">
          <a:noAutofit/>
        </a:bodyPr>
        <a:lstStyle/>
        <a:p>
          <a:pPr marL="228600" lvl="1" indent="-228600" algn="just" defTabSz="1111250">
            <a:lnSpc>
              <a:spcPct val="90000"/>
            </a:lnSpc>
            <a:spcBef>
              <a:spcPct val="0"/>
            </a:spcBef>
            <a:spcAft>
              <a:spcPct val="15000"/>
            </a:spcAft>
            <a:buChar char="•"/>
            <a:tabLst>
              <a:tab pos="442913" algn="l"/>
            </a:tabLst>
          </a:pPr>
          <a:r>
            <a:rPr lang="es-ES" sz="2000" kern="1200" dirty="0">
              <a:solidFill>
                <a:prstClr val="black">
                  <a:hueOff val="0"/>
                  <a:satOff val="0"/>
                  <a:lumOff val="0"/>
                  <a:alphaOff val="0"/>
                </a:prstClr>
              </a:solidFill>
              <a:latin typeface="Calibri" panose="020F0502020204030204"/>
              <a:ea typeface="+mn-ea"/>
              <a:cs typeface="+mn-cs"/>
            </a:rPr>
            <a:t>El equilibrio de mercado para el caso de 2 individuos y 2 bienes se determinara en 4 cantidades. </a:t>
          </a:r>
          <a:endParaRPr lang="en-US" sz="2000" kern="1200" dirty="0">
            <a:solidFill>
              <a:prstClr val="black">
                <a:hueOff val="0"/>
                <a:satOff val="0"/>
                <a:lumOff val="0"/>
                <a:alphaOff val="0"/>
              </a:prstClr>
            </a:solidFill>
            <a:latin typeface="Calibri" panose="020F0502020204030204"/>
            <a:ea typeface="+mn-ea"/>
            <a:cs typeface="+mn-cs"/>
          </a:endParaRPr>
        </a:p>
        <a:p>
          <a:pPr marL="228600" lvl="1" indent="-228600" algn="just" defTabSz="1111250">
            <a:lnSpc>
              <a:spcPct val="90000"/>
            </a:lnSpc>
            <a:spcBef>
              <a:spcPct val="0"/>
            </a:spcBef>
            <a:spcAft>
              <a:spcPct val="15000"/>
            </a:spcAft>
            <a:buChar char="•"/>
          </a:pPr>
          <a:r>
            <a:rPr lang="es-ES" sz="2000" b="0" i="0" u="none" strike="noStrike" kern="1200" baseline="0" dirty="0">
              <a:latin typeface="Palatino-Roman"/>
            </a:rPr>
            <a:t>La caja de </a:t>
          </a:r>
          <a:r>
            <a:rPr lang="es-ES" sz="2000" b="0" i="0" u="none" strike="noStrike" kern="1200" baseline="0" dirty="0" err="1">
              <a:latin typeface="Palatino-Roman"/>
            </a:rPr>
            <a:t>Edgeworth</a:t>
          </a:r>
          <a:r>
            <a:rPr lang="es-ES" sz="2000" b="0" i="0" u="none" strike="noStrike" kern="1200" baseline="0" dirty="0">
              <a:latin typeface="Palatino-Roman"/>
            </a:rPr>
            <a:t> muestra las posibilidades que tienen ambos consumidores de aumentar su</a:t>
          </a:r>
          <a:r>
            <a:rPr lang="es-ES" sz="2000" b="0" i="0" u="none" strike="noStrike" kern="1200" dirty="0">
              <a:latin typeface="Palatino-Roman"/>
            </a:rPr>
            <a:t> </a:t>
          </a:r>
          <a:r>
            <a:rPr lang="es-ES" sz="2000" b="0" i="0" u="none" strike="noStrike" kern="1200" baseline="0" dirty="0">
              <a:latin typeface="Palatino-Roman"/>
            </a:rPr>
            <a:t>satisfacción intercambiando bienes. Si </a:t>
          </a:r>
          <a:r>
            <a:rPr lang="es-ES" sz="2000" b="0" i="1" u="none" strike="noStrike" kern="1200" baseline="0" dirty="0">
              <a:latin typeface="Palatino-Italic"/>
            </a:rPr>
            <a:t>A </a:t>
          </a:r>
          <a:r>
            <a:rPr lang="es-ES" sz="2000" b="0" i="0" u="none" strike="noStrike" kern="1200" baseline="0" dirty="0">
              <a:latin typeface="Palatino-Roman"/>
            </a:rPr>
            <a:t>indica la asignación inicial de recursos, el área sombreada describe todos los intercambios mutuamente beneficiosos.</a:t>
          </a:r>
          <a:endParaRPr lang="en-US" sz="2000" kern="1200" dirty="0">
            <a:solidFill>
              <a:prstClr val="black">
                <a:hueOff val="0"/>
                <a:satOff val="0"/>
                <a:lumOff val="0"/>
                <a:alphaOff val="0"/>
              </a:prstClr>
            </a:solidFill>
            <a:latin typeface="Calibri" panose="020F0502020204030204"/>
            <a:ea typeface="+mn-ea"/>
            <a:cs typeface="+mn-cs"/>
          </a:endParaRPr>
        </a:p>
      </dsp:txBody>
      <dsp:txXfrm>
        <a:off x="96866" y="157279"/>
        <a:ext cx="4277537" cy="3231310"/>
      </dsp:txXfrm>
    </dsp:sp>
    <dsp:sp modelId="{81D7DE8F-3A20-4261-A55A-E21BF87F8D8E}">
      <dsp:nvSpPr>
        <dsp:cNvPr id="0" name=""/>
        <dsp:cNvSpPr/>
      </dsp:nvSpPr>
      <dsp:spPr>
        <a:xfrm>
          <a:off x="5373" y="3475049"/>
          <a:ext cx="4432597" cy="1422801"/>
        </a:xfrm>
        <a:prstGeom prst="rect">
          <a:avLst/>
        </a:prstGeom>
        <a:solidFill>
          <a:srgbClr val="7030A0"/>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125730" tIns="0" rIns="41910" bIns="0" numCol="1" spcCol="1270" anchor="ctr" anchorCtr="0">
          <a:noAutofit/>
        </a:bodyPr>
        <a:lstStyle/>
        <a:p>
          <a:pPr marL="0" lvl="0" indent="0" algn="l" defTabSz="1466850">
            <a:lnSpc>
              <a:spcPct val="90000"/>
            </a:lnSpc>
            <a:spcBef>
              <a:spcPct val="0"/>
            </a:spcBef>
            <a:spcAft>
              <a:spcPct val="35000"/>
            </a:spcAft>
            <a:buNone/>
          </a:pPr>
          <a:r>
            <a:rPr lang="es-PE" sz="3300" kern="1200" dirty="0">
              <a:solidFill>
                <a:schemeClr val="bg1"/>
              </a:solidFill>
            </a:rPr>
            <a:t>INTERCAMBIO EN LA CAJA DE EDGEWORTH</a:t>
          </a:r>
          <a:endParaRPr lang="en-US" sz="3300" kern="1200" dirty="0">
            <a:solidFill>
              <a:schemeClr val="bg1"/>
            </a:solidFill>
          </a:endParaRPr>
        </a:p>
      </dsp:txBody>
      <dsp:txXfrm>
        <a:off x="5373" y="3475049"/>
        <a:ext cx="3121547" cy="1422801"/>
      </dsp:txXfrm>
    </dsp:sp>
    <dsp:sp modelId="{062A897A-8517-4B0E-84A3-460FF26B8E1C}">
      <dsp:nvSpPr>
        <dsp:cNvPr id="0" name=""/>
        <dsp:cNvSpPr/>
      </dsp:nvSpPr>
      <dsp:spPr>
        <a:xfrm>
          <a:off x="3252312" y="3701048"/>
          <a:ext cx="1551409" cy="1551409"/>
        </a:xfrm>
        <a:prstGeom prst="ellipse">
          <a:avLst/>
        </a:prstGeom>
        <a:blipFill>
          <a:blip xmlns:r="http://schemas.openxmlformats.org/officeDocument/2006/relationships" r:embed="rId1"/>
          <a:srcRect/>
          <a:stretch>
            <a:fillRect/>
          </a:stretch>
        </a:blip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F16D3D-0251-4450-944A-9DDABB173CD5}">
      <dsp:nvSpPr>
        <dsp:cNvPr id="0" name=""/>
        <dsp:cNvSpPr/>
      </dsp:nvSpPr>
      <dsp:spPr>
        <a:xfrm>
          <a:off x="0" y="0"/>
          <a:ext cx="3445291" cy="4556833"/>
        </a:xfrm>
        <a:prstGeom prst="round2SameRect">
          <a:avLst>
            <a:gd name="adj1" fmla="val 8000"/>
            <a:gd name="adj2" fmla="val 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400" tIns="76200" rIns="25400" bIns="25400" numCol="1" spcCol="1270" anchor="t" anchorCtr="0">
          <a:noAutofit/>
        </a:bodyPr>
        <a:lstStyle/>
        <a:p>
          <a:pPr marL="228600" lvl="1" indent="-228600" algn="just" defTabSz="1111250">
            <a:lnSpc>
              <a:spcPct val="90000"/>
            </a:lnSpc>
            <a:spcBef>
              <a:spcPct val="0"/>
            </a:spcBef>
            <a:spcAft>
              <a:spcPct val="15000"/>
            </a:spcAft>
            <a:buChar char="•"/>
            <a:tabLst>
              <a:tab pos="442913" algn="l"/>
            </a:tabLst>
          </a:pPr>
          <a:r>
            <a:rPr lang="es-ES" sz="2000" b="0" i="0" u="none" strike="noStrike" kern="1200" baseline="0" dirty="0">
              <a:latin typeface="Palatino-Roman"/>
            </a:rPr>
            <a:t>La caja de </a:t>
          </a:r>
          <a:r>
            <a:rPr lang="es-ES" sz="2000" b="0" i="0" u="none" strike="noStrike" kern="1200" baseline="0" dirty="0" err="1">
              <a:latin typeface="Palatino-Roman"/>
            </a:rPr>
            <a:t>Edgeworth</a:t>
          </a:r>
          <a:r>
            <a:rPr lang="es-ES" sz="2000" b="0" i="0" u="none" strike="noStrike" kern="1200" baseline="0" dirty="0">
              <a:latin typeface="Palatino-Roman"/>
            </a:rPr>
            <a:t> muestra las posibilidades que tienen ambos consumidores de aumentar su</a:t>
          </a:r>
          <a:r>
            <a:rPr lang="es-ES" sz="2000" b="0" i="0" u="none" strike="noStrike" kern="1200" dirty="0">
              <a:latin typeface="Palatino-Roman"/>
            </a:rPr>
            <a:t> </a:t>
          </a:r>
          <a:r>
            <a:rPr lang="es-ES" sz="2000" b="0" i="0" u="none" strike="noStrike" kern="1200" baseline="0" dirty="0">
              <a:latin typeface="Palatino-Roman"/>
            </a:rPr>
            <a:t>satisfacción intercambiando bienes. Si </a:t>
          </a:r>
          <a:r>
            <a:rPr lang="es-ES" sz="2000" b="0" i="1" u="none" strike="noStrike" kern="1200" baseline="0" dirty="0">
              <a:latin typeface="Palatino-Italic"/>
            </a:rPr>
            <a:t>A </a:t>
          </a:r>
          <a:r>
            <a:rPr lang="es-ES" sz="2000" b="0" i="0" u="none" strike="noStrike" kern="1200" baseline="0" dirty="0">
              <a:latin typeface="Palatino-Roman"/>
            </a:rPr>
            <a:t>indica la asignación inicial de recursos, el área sombreada describe todos los intercambios mutuamente beneficiosos.</a:t>
          </a:r>
          <a:endParaRPr lang="en-US" sz="2000" kern="1200" dirty="0">
            <a:solidFill>
              <a:prstClr val="black">
                <a:hueOff val="0"/>
                <a:satOff val="0"/>
                <a:lumOff val="0"/>
                <a:alphaOff val="0"/>
              </a:prstClr>
            </a:solidFill>
            <a:latin typeface="Calibri" panose="020F0502020204030204"/>
            <a:ea typeface="+mn-ea"/>
            <a:cs typeface="+mn-cs"/>
          </a:endParaRPr>
        </a:p>
      </dsp:txBody>
      <dsp:txXfrm>
        <a:off x="80727" y="80727"/>
        <a:ext cx="3283837" cy="4476106"/>
      </dsp:txXfrm>
    </dsp:sp>
    <dsp:sp modelId="{81D7DE8F-3A20-4261-A55A-E21BF87F8D8E}">
      <dsp:nvSpPr>
        <dsp:cNvPr id="0" name=""/>
        <dsp:cNvSpPr/>
      </dsp:nvSpPr>
      <dsp:spPr>
        <a:xfrm>
          <a:off x="6568" y="4005449"/>
          <a:ext cx="3445291" cy="1413217"/>
        </a:xfrm>
        <a:prstGeom prst="rect">
          <a:avLst/>
        </a:prstGeom>
        <a:solidFill>
          <a:srgbClr val="7030A0"/>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121920" tIns="0" rIns="40640" bIns="0" numCol="1" spcCol="1270" anchor="ctr" anchorCtr="0">
          <a:noAutofit/>
        </a:bodyPr>
        <a:lstStyle/>
        <a:p>
          <a:pPr marL="0" lvl="0" indent="0" algn="l" defTabSz="1422400">
            <a:lnSpc>
              <a:spcPct val="90000"/>
            </a:lnSpc>
            <a:spcBef>
              <a:spcPct val="0"/>
            </a:spcBef>
            <a:spcAft>
              <a:spcPct val="35000"/>
            </a:spcAft>
            <a:buNone/>
          </a:pPr>
          <a:r>
            <a:rPr lang="es-PE" sz="3200" kern="1200" dirty="0">
              <a:solidFill>
                <a:schemeClr val="bg1"/>
              </a:solidFill>
            </a:rPr>
            <a:t>CURVA DE CONTRATO </a:t>
          </a:r>
          <a:endParaRPr lang="en-US" sz="3200" kern="1200" dirty="0">
            <a:solidFill>
              <a:schemeClr val="bg1"/>
            </a:solidFill>
          </a:endParaRPr>
        </a:p>
      </dsp:txBody>
      <dsp:txXfrm>
        <a:off x="6568" y="4005449"/>
        <a:ext cx="2426261" cy="1413217"/>
      </dsp:txXfrm>
    </dsp:sp>
    <dsp:sp modelId="{062A897A-8517-4B0E-84A3-460FF26B8E1C}">
      <dsp:nvSpPr>
        <dsp:cNvPr id="0" name=""/>
        <dsp:cNvSpPr/>
      </dsp:nvSpPr>
      <dsp:spPr>
        <a:xfrm>
          <a:off x="2380393" y="4212814"/>
          <a:ext cx="1205852" cy="1205852"/>
        </a:xfrm>
        <a:prstGeom prst="ellipse">
          <a:avLst/>
        </a:prstGeom>
        <a:blipFill rotWithShape="1">
          <a:blip xmlns:r="http://schemas.openxmlformats.org/officeDocument/2006/relationships" r:embed="rId1"/>
          <a:srcRect/>
          <a:stretch>
            <a:fillRect/>
          </a:stretch>
        </a:blip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F9E1847-889F-4A0B-A306-C056ABC5CBF9}">
      <dsp:nvSpPr>
        <dsp:cNvPr id="0" name=""/>
        <dsp:cNvSpPr/>
      </dsp:nvSpPr>
      <dsp:spPr>
        <a:xfrm>
          <a:off x="3525603" y="0"/>
          <a:ext cx="3852766" cy="3087259"/>
        </a:xfrm>
        <a:prstGeom prst="round2SameRect">
          <a:avLst>
            <a:gd name="adj1" fmla="val 8000"/>
            <a:gd name="adj2" fmla="val 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400" tIns="76200" rIns="25400" bIns="25400" numCol="1" spcCol="1270" anchor="t" anchorCtr="0">
          <a:noAutofit/>
        </a:bodyPr>
        <a:lstStyle/>
        <a:p>
          <a:pPr marL="228600" lvl="1" indent="-228600" algn="l" defTabSz="889000">
            <a:lnSpc>
              <a:spcPct val="90000"/>
            </a:lnSpc>
            <a:spcBef>
              <a:spcPct val="0"/>
            </a:spcBef>
            <a:spcAft>
              <a:spcPct val="15000"/>
            </a:spcAft>
            <a:buChar char="•"/>
          </a:pPr>
          <a:r>
            <a:rPr lang="es-ES" sz="2000" kern="1200" dirty="0">
              <a:latin typeface="Palatino-Roman"/>
            </a:rPr>
            <a:t>La frontera de posibilidades de utilidad muestra los niveles de satisfacción que consigue cada una de las dos personas cuando han realizado intercambios hasta llegar a un resultado eficiente situado en la curva de contrato.</a:t>
          </a:r>
          <a:endParaRPr lang="en-US" sz="2000" kern="1200" dirty="0"/>
        </a:p>
      </dsp:txBody>
      <dsp:txXfrm>
        <a:off x="3597941" y="72338"/>
        <a:ext cx="3708090" cy="3014921"/>
      </dsp:txXfrm>
    </dsp:sp>
    <dsp:sp modelId="{BED63E93-8AA7-4F28-9495-16BC083E4023}">
      <dsp:nvSpPr>
        <dsp:cNvPr id="0" name=""/>
        <dsp:cNvSpPr/>
      </dsp:nvSpPr>
      <dsp:spPr>
        <a:xfrm>
          <a:off x="3525603" y="3120506"/>
          <a:ext cx="3852766" cy="1318862"/>
        </a:xfrm>
        <a:prstGeom prst="rect">
          <a:avLst/>
        </a:prstGeom>
        <a:solidFill>
          <a:srgbClr val="7030A0"/>
        </a:solidFill>
        <a:ln w="12700" cap="flat" cmpd="sng" algn="ctr">
          <a:solidFill>
            <a:srgbClr val="5B9BD5">
              <a:hueOff val="0"/>
              <a:satOff val="0"/>
              <a:lumOff val="0"/>
              <a:alphaOff val="0"/>
            </a:srgb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140970" tIns="0" rIns="46990" bIns="0" numCol="1" spcCol="1270" anchor="ctr" anchorCtr="0">
          <a:noAutofit/>
        </a:bodyPr>
        <a:lstStyle/>
        <a:p>
          <a:pPr marL="0" lvl="0" indent="0" algn="l" defTabSz="1644650">
            <a:lnSpc>
              <a:spcPct val="90000"/>
            </a:lnSpc>
            <a:spcBef>
              <a:spcPct val="0"/>
            </a:spcBef>
            <a:spcAft>
              <a:spcPct val="35000"/>
            </a:spcAft>
            <a:buNone/>
            <a:tabLst>
              <a:tab pos="442913" algn="l"/>
            </a:tabLst>
          </a:pPr>
          <a:r>
            <a:rPr lang="es-PE" sz="2400" kern="1200" dirty="0">
              <a:solidFill>
                <a:prstClr val="white"/>
              </a:solidFill>
              <a:latin typeface="Calibri" panose="020F0502020204030204"/>
              <a:ea typeface="+mn-ea"/>
              <a:cs typeface="+mn-cs"/>
            </a:rPr>
            <a:t>FRONTERA DE POSIBILIDADES DE UTILIDAD</a:t>
          </a:r>
          <a:endParaRPr lang="en-US" sz="2400" kern="1200" dirty="0">
            <a:solidFill>
              <a:prstClr val="white"/>
            </a:solidFill>
            <a:latin typeface="Calibri" panose="020F0502020204030204"/>
            <a:ea typeface="+mn-ea"/>
            <a:cs typeface="+mn-cs"/>
          </a:endParaRPr>
        </a:p>
      </dsp:txBody>
      <dsp:txXfrm>
        <a:off x="3525603" y="3120506"/>
        <a:ext cx="2713215" cy="1318862"/>
      </dsp:txXfrm>
    </dsp:sp>
    <dsp:sp modelId="{4A15E4A7-B2FB-46D2-94B3-4272A6F664DD}">
      <dsp:nvSpPr>
        <dsp:cNvPr id="0" name=""/>
        <dsp:cNvSpPr/>
      </dsp:nvSpPr>
      <dsp:spPr>
        <a:xfrm>
          <a:off x="6717381" y="3594023"/>
          <a:ext cx="1205852" cy="1205852"/>
        </a:xfrm>
        <a:prstGeom prst="ellipse">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FE5939-9263-435B-8E89-E0F82CEC2EFC}">
      <dsp:nvSpPr>
        <dsp:cNvPr id="0" name=""/>
        <dsp:cNvSpPr/>
      </dsp:nvSpPr>
      <dsp:spPr>
        <a:xfrm>
          <a:off x="0" y="1217"/>
          <a:ext cx="8209280" cy="1233179"/>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s-PE" sz="3100" b="1" kern="1200" dirty="0">
              <a:solidFill>
                <a:schemeClr val="tx1">
                  <a:lumMod val="95000"/>
                  <a:lumOff val="5000"/>
                </a:schemeClr>
              </a:solidFill>
            </a:rPr>
            <a:t>Diferencia entre los enfoques financieros de corto y largo plazo</a:t>
          </a:r>
          <a:endParaRPr lang="en-US" sz="3100" b="1" kern="1200" dirty="0">
            <a:solidFill>
              <a:schemeClr val="tx1">
                <a:lumMod val="95000"/>
                <a:lumOff val="5000"/>
              </a:schemeClr>
            </a:solidFill>
          </a:endParaRPr>
        </a:p>
      </dsp:txBody>
      <dsp:txXfrm>
        <a:off x="60199" y="61416"/>
        <a:ext cx="8088882" cy="1112781"/>
      </dsp:txXfrm>
    </dsp:sp>
    <dsp:sp modelId="{303B5A7D-A166-4394-8277-660CB8B53E58}">
      <dsp:nvSpPr>
        <dsp:cNvPr id="0" name=""/>
        <dsp:cNvSpPr/>
      </dsp:nvSpPr>
      <dsp:spPr>
        <a:xfrm>
          <a:off x="0" y="1323677"/>
          <a:ext cx="8209280" cy="1233179"/>
        </a:xfrm>
        <a:prstGeom prst="roundRect">
          <a:avLst/>
        </a:prstGeom>
        <a:solidFill>
          <a:schemeClr val="accent2">
            <a:hueOff val="-727682"/>
            <a:satOff val="-41964"/>
            <a:lumOff val="43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kern="1200" dirty="0" err="1"/>
            <a:t>Efectos</a:t>
          </a:r>
          <a:r>
            <a:rPr lang="en-US" sz="3100" kern="1200" dirty="0"/>
            <a:t> de </a:t>
          </a:r>
          <a:r>
            <a:rPr lang="en-US" sz="3100" kern="1200" dirty="0" err="1"/>
            <a:t>los</a:t>
          </a:r>
          <a:r>
            <a:rPr lang="en-US" sz="3100" kern="1200" dirty="0"/>
            <a:t> </a:t>
          </a:r>
          <a:r>
            <a:rPr lang="en-US" sz="3100" kern="1200" dirty="0" err="1"/>
            <a:t>cambios</a:t>
          </a:r>
          <a:r>
            <a:rPr lang="en-US" sz="3100" kern="1200" dirty="0"/>
            <a:t> </a:t>
          </a:r>
          <a:r>
            <a:rPr lang="en-US" sz="3100" kern="1200" dirty="0" err="1"/>
            <a:t>en</a:t>
          </a:r>
          <a:r>
            <a:rPr lang="en-US" sz="3100" kern="1200" dirty="0"/>
            <a:t> la </a:t>
          </a:r>
          <a:r>
            <a:rPr lang="en-US" sz="3100" kern="1200" dirty="0" err="1"/>
            <a:t>tasa</a:t>
          </a:r>
          <a:r>
            <a:rPr lang="en-US" sz="3100" kern="1200" dirty="0"/>
            <a:t> de </a:t>
          </a:r>
          <a:r>
            <a:rPr lang="en-US" sz="3100" kern="1200" dirty="0" err="1"/>
            <a:t>interés</a:t>
          </a:r>
          <a:r>
            <a:rPr lang="en-US" sz="3100" kern="1200" dirty="0"/>
            <a:t> del mercado </a:t>
          </a:r>
          <a:r>
            <a:rPr lang="en-US" sz="3100" kern="1200" dirty="0" err="1"/>
            <a:t>en</a:t>
          </a:r>
          <a:r>
            <a:rPr lang="en-US" sz="3100" kern="1200" dirty="0"/>
            <a:t> la gestion de </a:t>
          </a:r>
          <a:r>
            <a:rPr lang="en-US" sz="3100" kern="1200" dirty="0" err="1"/>
            <a:t>tesorería</a:t>
          </a:r>
          <a:endParaRPr lang="en-US" sz="3100" kern="1200" dirty="0"/>
        </a:p>
      </dsp:txBody>
      <dsp:txXfrm>
        <a:off x="60199" y="1383876"/>
        <a:ext cx="8088882" cy="1112781"/>
      </dsp:txXfrm>
    </dsp:sp>
    <dsp:sp modelId="{02A905C8-1EE7-4A00-888D-263CFD286C9A}">
      <dsp:nvSpPr>
        <dsp:cNvPr id="0" name=""/>
        <dsp:cNvSpPr/>
      </dsp:nvSpPr>
      <dsp:spPr>
        <a:xfrm>
          <a:off x="0" y="2646137"/>
          <a:ext cx="8209280" cy="1233179"/>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s-PE" sz="3100" kern="1200" dirty="0"/>
            <a:t>Efectos de la variabilidad en el tipo de cambio sol/dólar en la gestión de tesorería</a:t>
          </a:r>
          <a:endParaRPr lang="en-US" sz="3100" kern="1200" dirty="0"/>
        </a:p>
      </dsp:txBody>
      <dsp:txXfrm>
        <a:off x="60199" y="2706336"/>
        <a:ext cx="8088882" cy="1112781"/>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07C35F-2B15-421E-9AD0-B00A24A25497}">
      <dsp:nvSpPr>
        <dsp:cNvPr id="0" name=""/>
        <dsp:cNvSpPr/>
      </dsp:nvSpPr>
      <dsp:spPr>
        <a:xfrm>
          <a:off x="39" y="1275107"/>
          <a:ext cx="3798093" cy="1420812"/>
        </a:xfrm>
        <a:prstGeom prst="rect">
          <a:avLst/>
        </a:prstGeom>
        <a:solidFill>
          <a:srgbClr val="002060"/>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7584" tIns="130048" rIns="227584" bIns="130048" numCol="1" spcCol="1270" anchor="ctr" anchorCtr="0">
          <a:noAutofit/>
        </a:bodyPr>
        <a:lstStyle/>
        <a:p>
          <a:pPr marL="0" lvl="0" indent="0" algn="just" defTabSz="1422400">
            <a:lnSpc>
              <a:spcPct val="90000"/>
            </a:lnSpc>
            <a:spcBef>
              <a:spcPct val="0"/>
            </a:spcBef>
            <a:spcAft>
              <a:spcPct val="35000"/>
            </a:spcAft>
            <a:buNone/>
          </a:pPr>
          <a:r>
            <a:rPr lang="es-PE" sz="3200" b="1" kern="1200" dirty="0">
              <a:solidFill>
                <a:prstClr val="white"/>
              </a:solidFill>
              <a:latin typeface="Calibri" panose="020F0502020204030204"/>
              <a:ea typeface="Verdana" panose="020B0604030504040204" pitchFamily="34" charset="0"/>
              <a:cs typeface="Verdana" panose="020B0604030504040204" pitchFamily="34" charset="0"/>
            </a:rPr>
            <a:t>Enfoque Financiero de Corto Plazo</a:t>
          </a:r>
        </a:p>
      </dsp:txBody>
      <dsp:txXfrm>
        <a:off x="39" y="1275107"/>
        <a:ext cx="3798093" cy="1420812"/>
      </dsp:txXfrm>
    </dsp:sp>
    <dsp:sp modelId="{C2F06F3A-0095-47F4-A97A-1809C293B6FD}">
      <dsp:nvSpPr>
        <dsp:cNvPr id="0" name=""/>
        <dsp:cNvSpPr/>
      </dsp:nvSpPr>
      <dsp:spPr>
        <a:xfrm>
          <a:off x="39" y="2567709"/>
          <a:ext cx="3798093" cy="140544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0688" tIns="170688" rIns="227584" bIns="256032" numCol="1" spcCol="1270" anchor="t" anchorCtr="0">
          <a:noAutofit/>
        </a:bodyPr>
        <a:lstStyle/>
        <a:p>
          <a:pPr marL="285750" lvl="1" indent="-285750" algn="just" defTabSz="1422400">
            <a:lnSpc>
              <a:spcPct val="90000"/>
            </a:lnSpc>
            <a:spcBef>
              <a:spcPct val="0"/>
            </a:spcBef>
            <a:spcAft>
              <a:spcPct val="15000"/>
            </a:spcAft>
            <a:buChar char="•"/>
          </a:pPr>
          <a:r>
            <a:rPr lang="es-PE" sz="3200" kern="1200" dirty="0">
              <a:solidFill>
                <a:srgbClr val="002060"/>
              </a:solidFill>
            </a:rPr>
            <a:t>a</a:t>
          </a:r>
        </a:p>
      </dsp:txBody>
      <dsp:txXfrm>
        <a:off x="39" y="2567709"/>
        <a:ext cx="3798093" cy="1405440"/>
      </dsp:txXfrm>
    </dsp:sp>
    <dsp:sp modelId="{FD65FCEA-4815-4F62-A5BF-9AC2D757332B}">
      <dsp:nvSpPr>
        <dsp:cNvPr id="0" name=""/>
        <dsp:cNvSpPr/>
      </dsp:nvSpPr>
      <dsp:spPr>
        <a:xfrm>
          <a:off x="4329866" y="1339213"/>
          <a:ext cx="3798093" cy="116439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7584" tIns="130048" rIns="227584" bIns="130048" numCol="1" spcCol="1270" anchor="ctr" anchorCtr="0">
          <a:noAutofit/>
        </a:bodyPr>
        <a:lstStyle/>
        <a:p>
          <a:pPr marL="0" lvl="0" indent="0" algn="just" defTabSz="1422400">
            <a:lnSpc>
              <a:spcPct val="90000"/>
            </a:lnSpc>
            <a:spcBef>
              <a:spcPct val="0"/>
            </a:spcBef>
            <a:spcAft>
              <a:spcPct val="35000"/>
            </a:spcAft>
            <a:buNone/>
          </a:pPr>
          <a:r>
            <a:rPr lang="es-PE" sz="3200" b="1" kern="1200" dirty="0">
              <a:solidFill>
                <a:schemeClr val="bg1"/>
              </a:solidFill>
              <a:ea typeface="Verdana" panose="020B0604030504040204" pitchFamily="34" charset="0"/>
              <a:cs typeface="Verdana" panose="020B0604030504040204" pitchFamily="34" charset="0"/>
            </a:rPr>
            <a:t>Enfoque Financiero de Largo Plazo</a:t>
          </a:r>
          <a:endParaRPr lang="es-PE" sz="3200" kern="1200" dirty="0">
            <a:solidFill>
              <a:srgbClr val="002060"/>
            </a:solidFill>
          </a:endParaRPr>
        </a:p>
      </dsp:txBody>
      <dsp:txXfrm>
        <a:off x="4329866" y="1339213"/>
        <a:ext cx="3798093" cy="1164390"/>
      </dsp:txXfrm>
    </dsp:sp>
    <dsp:sp modelId="{6482F2F4-6E0D-4E20-AC89-A1A5B728792F}">
      <dsp:nvSpPr>
        <dsp:cNvPr id="0" name=""/>
        <dsp:cNvSpPr/>
      </dsp:nvSpPr>
      <dsp:spPr>
        <a:xfrm>
          <a:off x="4329866" y="2503603"/>
          <a:ext cx="3798093" cy="140544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0688" tIns="170688" rIns="227584" bIns="256032" numCol="1" spcCol="1270" anchor="t" anchorCtr="0">
          <a:noAutofit/>
        </a:bodyPr>
        <a:lstStyle/>
        <a:p>
          <a:pPr marL="285750" lvl="1" indent="-285750" algn="l" defTabSz="1422400">
            <a:lnSpc>
              <a:spcPct val="90000"/>
            </a:lnSpc>
            <a:spcBef>
              <a:spcPct val="0"/>
            </a:spcBef>
            <a:spcAft>
              <a:spcPct val="15000"/>
            </a:spcAft>
            <a:buChar char="•"/>
          </a:pPr>
          <a:r>
            <a:rPr lang="es-PE" sz="3200" kern="1200" dirty="0">
              <a:solidFill>
                <a:srgbClr val="002060"/>
              </a:solidFill>
            </a:rPr>
            <a:t>Los t</a:t>
          </a:r>
        </a:p>
      </dsp:txBody>
      <dsp:txXfrm>
        <a:off x="4329866" y="2503603"/>
        <a:ext cx="3798093" cy="140544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FE5939-9263-435B-8E89-E0F82CEC2EFC}">
      <dsp:nvSpPr>
        <dsp:cNvPr id="0" name=""/>
        <dsp:cNvSpPr/>
      </dsp:nvSpPr>
      <dsp:spPr>
        <a:xfrm>
          <a:off x="0" y="1217"/>
          <a:ext cx="8209280" cy="1233179"/>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s-PE" sz="3100" b="0" kern="1200" dirty="0"/>
            <a:t>Diferencia entre los enfoques financieros de corto y largo plazo</a:t>
          </a:r>
          <a:endParaRPr lang="en-US" sz="3100" b="0" kern="1200" dirty="0"/>
        </a:p>
      </dsp:txBody>
      <dsp:txXfrm>
        <a:off x="60199" y="61416"/>
        <a:ext cx="8088882" cy="1112781"/>
      </dsp:txXfrm>
    </dsp:sp>
    <dsp:sp modelId="{303B5A7D-A166-4394-8277-660CB8B53E58}">
      <dsp:nvSpPr>
        <dsp:cNvPr id="0" name=""/>
        <dsp:cNvSpPr/>
      </dsp:nvSpPr>
      <dsp:spPr>
        <a:xfrm>
          <a:off x="0" y="1323677"/>
          <a:ext cx="8209280" cy="1233179"/>
        </a:xfrm>
        <a:prstGeom prst="roundRect">
          <a:avLst/>
        </a:prstGeom>
        <a:solidFill>
          <a:schemeClr val="accent2">
            <a:hueOff val="-727682"/>
            <a:satOff val="-41964"/>
            <a:lumOff val="43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b="1" kern="1200" dirty="0" err="1">
              <a:solidFill>
                <a:schemeClr val="tx1">
                  <a:lumMod val="95000"/>
                  <a:lumOff val="5000"/>
                </a:schemeClr>
              </a:solidFill>
            </a:rPr>
            <a:t>Efectos</a:t>
          </a:r>
          <a:r>
            <a:rPr lang="en-US" sz="3100" b="1" kern="1200" dirty="0">
              <a:solidFill>
                <a:schemeClr val="tx1">
                  <a:lumMod val="95000"/>
                  <a:lumOff val="5000"/>
                </a:schemeClr>
              </a:solidFill>
            </a:rPr>
            <a:t> de </a:t>
          </a:r>
          <a:r>
            <a:rPr lang="en-US" sz="3100" b="1" kern="1200" dirty="0" err="1">
              <a:solidFill>
                <a:schemeClr val="tx1">
                  <a:lumMod val="95000"/>
                  <a:lumOff val="5000"/>
                </a:schemeClr>
              </a:solidFill>
            </a:rPr>
            <a:t>los</a:t>
          </a:r>
          <a:r>
            <a:rPr lang="en-US" sz="3100" b="1" kern="1200" dirty="0">
              <a:solidFill>
                <a:schemeClr val="tx1">
                  <a:lumMod val="95000"/>
                  <a:lumOff val="5000"/>
                </a:schemeClr>
              </a:solidFill>
            </a:rPr>
            <a:t> </a:t>
          </a:r>
          <a:r>
            <a:rPr lang="en-US" sz="3100" b="1" kern="1200" dirty="0" err="1">
              <a:solidFill>
                <a:schemeClr val="tx1">
                  <a:lumMod val="95000"/>
                  <a:lumOff val="5000"/>
                </a:schemeClr>
              </a:solidFill>
            </a:rPr>
            <a:t>cambios</a:t>
          </a:r>
          <a:r>
            <a:rPr lang="en-US" sz="3100" b="1" kern="1200" dirty="0">
              <a:solidFill>
                <a:schemeClr val="tx1">
                  <a:lumMod val="95000"/>
                  <a:lumOff val="5000"/>
                </a:schemeClr>
              </a:solidFill>
            </a:rPr>
            <a:t> </a:t>
          </a:r>
          <a:r>
            <a:rPr lang="en-US" sz="3100" b="1" kern="1200" dirty="0" err="1">
              <a:solidFill>
                <a:schemeClr val="tx1">
                  <a:lumMod val="95000"/>
                  <a:lumOff val="5000"/>
                </a:schemeClr>
              </a:solidFill>
            </a:rPr>
            <a:t>en</a:t>
          </a:r>
          <a:r>
            <a:rPr lang="en-US" sz="3100" b="1" kern="1200" dirty="0">
              <a:solidFill>
                <a:schemeClr val="tx1">
                  <a:lumMod val="95000"/>
                  <a:lumOff val="5000"/>
                </a:schemeClr>
              </a:solidFill>
            </a:rPr>
            <a:t> la </a:t>
          </a:r>
          <a:r>
            <a:rPr lang="en-US" sz="3100" b="1" kern="1200" dirty="0" err="1">
              <a:solidFill>
                <a:schemeClr val="tx1">
                  <a:lumMod val="95000"/>
                  <a:lumOff val="5000"/>
                </a:schemeClr>
              </a:solidFill>
            </a:rPr>
            <a:t>tasa</a:t>
          </a:r>
          <a:r>
            <a:rPr lang="en-US" sz="3100" b="1" kern="1200" dirty="0">
              <a:solidFill>
                <a:schemeClr val="tx1">
                  <a:lumMod val="95000"/>
                  <a:lumOff val="5000"/>
                </a:schemeClr>
              </a:solidFill>
            </a:rPr>
            <a:t> de </a:t>
          </a:r>
          <a:r>
            <a:rPr lang="en-US" sz="3100" b="1" kern="1200" dirty="0" err="1">
              <a:solidFill>
                <a:schemeClr val="tx1">
                  <a:lumMod val="95000"/>
                  <a:lumOff val="5000"/>
                </a:schemeClr>
              </a:solidFill>
            </a:rPr>
            <a:t>interés</a:t>
          </a:r>
          <a:r>
            <a:rPr lang="en-US" sz="3100" b="1" kern="1200" dirty="0">
              <a:solidFill>
                <a:schemeClr val="tx1">
                  <a:lumMod val="95000"/>
                  <a:lumOff val="5000"/>
                </a:schemeClr>
              </a:solidFill>
            </a:rPr>
            <a:t> del mercado </a:t>
          </a:r>
          <a:r>
            <a:rPr lang="en-US" sz="3100" b="1" kern="1200" dirty="0" err="1">
              <a:solidFill>
                <a:schemeClr val="tx1">
                  <a:lumMod val="95000"/>
                  <a:lumOff val="5000"/>
                </a:schemeClr>
              </a:solidFill>
            </a:rPr>
            <a:t>en</a:t>
          </a:r>
          <a:r>
            <a:rPr lang="en-US" sz="3100" b="1" kern="1200" dirty="0">
              <a:solidFill>
                <a:schemeClr val="tx1">
                  <a:lumMod val="95000"/>
                  <a:lumOff val="5000"/>
                </a:schemeClr>
              </a:solidFill>
            </a:rPr>
            <a:t> la gestion de </a:t>
          </a:r>
          <a:r>
            <a:rPr lang="en-US" sz="3100" b="1" kern="1200" dirty="0" err="1">
              <a:solidFill>
                <a:schemeClr val="tx1">
                  <a:lumMod val="95000"/>
                  <a:lumOff val="5000"/>
                </a:schemeClr>
              </a:solidFill>
            </a:rPr>
            <a:t>tesorería</a:t>
          </a:r>
          <a:endParaRPr lang="en-US" sz="3100" b="1" kern="1200" dirty="0">
            <a:solidFill>
              <a:schemeClr val="tx1">
                <a:lumMod val="95000"/>
                <a:lumOff val="5000"/>
              </a:schemeClr>
            </a:solidFill>
          </a:endParaRPr>
        </a:p>
      </dsp:txBody>
      <dsp:txXfrm>
        <a:off x="60199" y="1383876"/>
        <a:ext cx="8088882" cy="1112781"/>
      </dsp:txXfrm>
    </dsp:sp>
    <dsp:sp modelId="{02A905C8-1EE7-4A00-888D-263CFD286C9A}">
      <dsp:nvSpPr>
        <dsp:cNvPr id="0" name=""/>
        <dsp:cNvSpPr/>
      </dsp:nvSpPr>
      <dsp:spPr>
        <a:xfrm>
          <a:off x="0" y="2646137"/>
          <a:ext cx="8209280" cy="1233179"/>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s-PE" sz="3100" kern="1200" dirty="0"/>
            <a:t>Efectos de la variabilidad en el tipo de cambio sol/dólar en la gestión de tesorería</a:t>
          </a:r>
          <a:endParaRPr lang="en-US" sz="3100" kern="1200" dirty="0"/>
        </a:p>
      </dsp:txBody>
      <dsp:txXfrm>
        <a:off x="60199" y="2706336"/>
        <a:ext cx="8088882" cy="1112781"/>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FE5939-9263-435B-8E89-E0F82CEC2EFC}">
      <dsp:nvSpPr>
        <dsp:cNvPr id="0" name=""/>
        <dsp:cNvSpPr/>
      </dsp:nvSpPr>
      <dsp:spPr>
        <a:xfrm>
          <a:off x="0" y="1217"/>
          <a:ext cx="8209280" cy="1233179"/>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s-PE" sz="3100" b="0" kern="1200" dirty="0"/>
            <a:t>Diferencia entre los enfoques financieros de corto y largo plazo</a:t>
          </a:r>
          <a:endParaRPr lang="en-US" sz="3100" b="0" kern="1200" dirty="0"/>
        </a:p>
      </dsp:txBody>
      <dsp:txXfrm>
        <a:off x="60199" y="61416"/>
        <a:ext cx="8088882" cy="1112781"/>
      </dsp:txXfrm>
    </dsp:sp>
    <dsp:sp modelId="{303B5A7D-A166-4394-8277-660CB8B53E58}">
      <dsp:nvSpPr>
        <dsp:cNvPr id="0" name=""/>
        <dsp:cNvSpPr/>
      </dsp:nvSpPr>
      <dsp:spPr>
        <a:xfrm>
          <a:off x="0" y="1323677"/>
          <a:ext cx="8209280" cy="1233179"/>
        </a:xfrm>
        <a:prstGeom prst="roundRect">
          <a:avLst/>
        </a:prstGeom>
        <a:solidFill>
          <a:schemeClr val="accent2">
            <a:hueOff val="-727682"/>
            <a:satOff val="-41964"/>
            <a:lumOff val="43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kern="1200" dirty="0" err="1"/>
            <a:t>Efectos</a:t>
          </a:r>
          <a:r>
            <a:rPr lang="en-US" sz="3100" kern="1200" dirty="0"/>
            <a:t> de </a:t>
          </a:r>
          <a:r>
            <a:rPr lang="en-US" sz="3100" kern="1200" dirty="0" err="1"/>
            <a:t>los</a:t>
          </a:r>
          <a:r>
            <a:rPr lang="en-US" sz="3100" kern="1200" dirty="0"/>
            <a:t> </a:t>
          </a:r>
          <a:r>
            <a:rPr lang="en-US" sz="3100" kern="1200" dirty="0" err="1"/>
            <a:t>cambios</a:t>
          </a:r>
          <a:r>
            <a:rPr lang="en-US" sz="3100" kern="1200" dirty="0"/>
            <a:t> </a:t>
          </a:r>
          <a:r>
            <a:rPr lang="en-US" sz="3100" kern="1200" dirty="0" err="1"/>
            <a:t>en</a:t>
          </a:r>
          <a:r>
            <a:rPr lang="en-US" sz="3100" kern="1200" dirty="0"/>
            <a:t> la </a:t>
          </a:r>
          <a:r>
            <a:rPr lang="en-US" sz="3100" kern="1200" dirty="0" err="1"/>
            <a:t>tasa</a:t>
          </a:r>
          <a:r>
            <a:rPr lang="en-US" sz="3100" kern="1200" dirty="0"/>
            <a:t> de </a:t>
          </a:r>
          <a:r>
            <a:rPr lang="en-US" sz="3100" kern="1200" dirty="0" err="1"/>
            <a:t>interés</a:t>
          </a:r>
          <a:r>
            <a:rPr lang="en-US" sz="3100" kern="1200" dirty="0"/>
            <a:t> del mercado </a:t>
          </a:r>
          <a:r>
            <a:rPr lang="en-US" sz="3100" kern="1200" dirty="0" err="1"/>
            <a:t>en</a:t>
          </a:r>
          <a:r>
            <a:rPr lang="en-US" sz="3100" kern="1200" dirty="0"/>
            <a:t> la gestion de </a:t>
          </a:r>
          <a:r>
            <a:rPr lang="en-US" sz="3100" kern="1200" dirty="0" err="1"/>
            <a:t>tesorería</a:t>
          </a:r>
          <a:endParaRPr lang="en-US" sz="3100" kern="1200" dirty="0"/>
        </a:p>
      </dsp:txBody>
      <dsp:txXfrm>
        <a:off x="60199" y="1383876"/>
        <a:ext cx="8088882" cy="1112781"/>
      </dsp:txXfrm>
    </dsp:sp>
    <dsp:sp modelId="{02A905C8-1EE7-4A00-888D-263CFD286C9A}">
      <dsp:nvSpPr>
        <dsp:cNvPr id="0" name=""/>
        <dsp:cNvSpPr/>
      </dsp:nvSpPr>
      <dsp:spPr>
        <a:xfrm>
          <a:off x="0" y="2646137"/>
          <a:ext cx="8209280" cy="1233179"/>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s-PE" sz="3100" b="1" kern="1200" dirty="0">
              <a:solidFill>
                <a:schemeClr val="tx1">
                  <a:lumMod val="95000"/>
                  <a:lumOff val="5000"/>
                </a:schemeClr>
              </a:solidFill>
            </a:rPr>
            <a:t>Efectos de la variabilidad en el tipo de cambio sol/dólar en la gestión de tesorería</a:t>
          </a:r>
          <a:endParaRPr lang="en-US" sz="3100" b="1" kern="1200" dirty="0">
            <a:solidFill>
              <a:schemeClr val="tx1">
                <a:lumMod val="95000"/>
                <a:lumOff val="5000"/>
              </a:schemeClr>
            </a:solidFill>
          </a:endParaRPr>
        </a:p>
      </dsp:txBody>
      <dsp:txXfrm>
        <a:off x="60199" y="2706336"/>
        <a:ext cx="8088882" cy="1112781"/>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FE5939-9263-435B-8E89-E0F82CEC2EFC}">
      <dsp:nvSpPr>
        <dsp:cNvPr id="0" name=""/>
        <dsp:cNvSpPr/>
      </dsp:nvSpPr>
      <dsp:spPr>
        <a:xfrm>
          <a:off x="0" y="1217"/>
          <a:ext cx="8209280" cy="1233179"/>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s-PE" sz="3100" b="1" kern="1200" dirty="0">
              <a:solidFill>
                <a:schemeClr val="tx1">
                  <a:lumMod val="95000"/>
                  <a:lumOff val="5000"/>
                </a:schemeClr>
              </a:solidFill>
            </a:rPr>
            <a:t>Relaciones del estado de situación financiera y el estado de resultados – Caso Real</a:t>
          </a:r>
          <a:endParaRPr lang="en-US" sz="3100" b="1" kern="1200" dirty="0">
            <a:solidFill>
              <a:schemeClr val="tx1">
                <a:lumMod val="95000"/>
                <a:lumOff val="5000"/>
              </a:schemeClr>
            </a:solidFill>
          </a:endParaRPr>
        </a:p>
      </dsp:txBody>
      <dsp:txXfrm>
        <a:off x="60199" y="61416"/>
        <a:ext cx="8088882" cy="1112781"/>
      </dsp:txXfrm>
    </dsp:sp>
    <dsp:sp modelId="{303B5A7D-A166-4394-8277-660CB8B53E58}">
      <dsp:nvSpPr>
        <dsp:cNvPr id="0" name=""/>
        <dsp:cNvSpPr/>
      </dsp:nvSpPr>
      <dsp:spPr>
        <a:xfrm>
          <a:off x="0" y="1323677"/>
          <a:ext cx="8209280" cy="1233179"/>
        </a:xfrm>
        <a:prstGeom prst="roundRect">
          <a:avLst/>
        </a:prstGeom>
        <a:solidFill>
          <a:schemeClr val="accent2">
            <a:hueOff val="-727682"/>
            <a:satOff val="-41964"/>
            <a:lumOff val="43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kern="1200" dirty="0" err="1"/>
            <a:t>Relaciones</a:t>
          </a:r>
          <a:r>
            <a:rPr lang="en-US" sz="3100" kern="1200" dirty="0"/>
            <a:t> del </a:t>
          </a:r>
          <a:r>
            <a:rPr lang="en-US" sz="3100" kern="1200" dirty="0" err="1"/>
            <a:t>análisis</a:t>
          </a:r>
          <a:r>
            <a:rPr lang="en-US" sz="3100" kern="1200" dirty="0"/>
            <a:t> de </a:t>
          </a:r>
          <a:r>
            <a:rPr lang="en-US" sz="3100" kern="1200" dirty="0" err="1"/>
            <a:t>los</a:t>
          </a:r>
          <a:r>
            <a:rPr lang="en-US" sz="3100" kern="1200" dirty="0"/>
            <a:t> </a:t>
          </a:r>
          <a:r>
            <a:rPr lang="en-US" sz="3100" kern="1200" dirty="0" err="1"/>
            <a:t>estados</a:t>
          </a:r>
          <a:r>
            <a:rPr lang="en-US" sz="3100" kern="1200" dirty="0"/>
            <a:t> </a:t>
          </a:r>
          <a:r>
            <a:rPr lang="en-US" sz="3100" kern="1200" dirty="0" err="1"/>
            <a:t>financieros</a:t>
          </a:r>
          <a:r>
            <a:rPr lang="en-US" sz="3100" kern="1200" dirty="0"/>
            <a:t> y </a:t>
          </a:r>
          <a:r>
            <a:rPr lang="en-US" sz="3100" kern="1200" dirty="0" err="1"/>
            <a:t>el</a:t>
          </a:r>
          <a:r>
            <a:rPr lang="en-US" sz="3100" kern="1200" dirty="0"/>
            <a:t> </a:t>
          </a:r>
          <a:r>
            <a:rPr lang="en-US" sz="3100" kern="1200" dirty="0" err="1"/>
            <a:t>análisis</a:t>
          </a:r>
          <a:r>
            <a:rPr lang="en-US" sz="3100" kern="1200" dirty="0"/>
            <a:t> de </a:t>
          </a:r>
          <a:r>
            <a:rPr lang="en-US" sz="3100" kern="1200" dirty="0" err="1"/>
            <a:t>los</a:t>
          </a:r>
          <a:r>
            <a:rPr lang="en-US" sz="3100" kern="1200" dirty="0"/>
            <a:t> </a:t>
          </a:r>
          <a:r>
            <a:rPr lang="en-US" sz="3100" kern="1200" dirty="0" err="1"/>
            <a:t>negocios</a:t>
          </a:r>
          <a:endParaRPr lang="en-US" sz="3100" kern="1200" dirty="0"/>
        </a:p>
      </dsp:txBody>
      <dsp:txXfrm>
        <a:off x="60199" y="1383876"/>
        <a:ext cx="8088882" cy="1112781"/>
      </dsp:txXfrm>
    </dsp:sp>
    <dsp:sp modelId="{02A905C8-1EE7-4A00-888D-263CFD286C9A}">
      <dsp:nvSpPr>
        <dsp:cNvPr id="0" name=""/>
        <dsp:cNvSpPr/>
      </dsp:nvSpPr>
      <dsp:spPr>
        <a:xfrm>
          <a:off x="0" y="2646137"/>
          <a:ext cx="8209280" cy="1233179"/>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s-PE" sz="3100" kern="1200" dirty="0"/>
            <a:t>Naturaleza y propósito de la contabilidad financiera</a:t>
          </a:r>
          <a:endParaRPr lang="en-US" sz="3100" kern="1200" dirty="0"/>
        </a:p>
      </dsp:txBody>
      <dsp:txXfrm>
        <a:off x="60199" y="2706336"/>
        <a:ext cx="8088882" cy="1112781"/>
      </dsp:txXfrm>
    </dsp:sp>
  </dsp:spTree>
</dsp:drawing>
</file>

<file path=ppt/diagrams/layout1.xml><?xml version="1.0" encoding="utf-8"?>
<dgm:layoutDef xmlns:dgm="http://schemas.openxmlformats.org/drawingml/2006/diagram" xmlns:a="http://schemas.openxmlformats.org/drawingml/2006/main" uniqueId="urn:microsoft.com/office/officeart/2009/3/layout/IncreasingArrowsProcess">
  <dgm:title val=""/>
  <dgm:desc val=""/>
  <dgm:catLst>
    <dgm:cat type="process" pri="5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40" srcId="0" destId="10" srcOrd="0" destOrd="0"/>
        <dgm:cxn modelId="12" srcId="10" destId="11" srcOrd="0" destOrd="0"/>
        <dgm:cxn modelId="5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clrData>
  <dgm:layoutNode name="Name0">
    <dgm:varLst>
      <dgm:chMax val="5"/>
      <dgm:chPref val="5"/>
      <dgm:dir/>
      <dgm:animLvl val="lvl"/>
    </dgm:varLst>
    <dgm:shape xmlns:r="http://schemas.openxmlformats.org/officeDocument/2006/relationships" r:blip="">
      <dgm:adjLst/>
    </dgm:shape>
    <dgm:choose name="Name1">
      <dgm:if name="Name2" axis="ch" ptType="node" func="cnt" op="equ" val="1">
        <dgm:choose name="Name3">
          <dgm:if name="Name4" axis="ch ch" ptType="node node" func="cnt" op="equ" val="0">
            <dgm:alg type="composite">
              <dgm:param type="ar" val="6.8662"/>
            </dgm:alg>
            <dgm:choose name="Name5">
              <dgm:if name="Name6" func="var" arg="dir" op="equ" val="norm">
                <dgm:constrLst>
                  <dgm:constr type="primFontSz" for="des" forName="parentText1" val="65"/>
                  <dgm:constr type="l" for="ch" forName="parentText1" refType="w" fact="0"/>
                  <dgm:constr type="t" for="ch" forName="parentText1" refType="h" fact="0"/>
                  <dgm:constr type="w" for="ch" forName="parentText1" refType="w"/>
                  <dgm:constr type="h" for="ch" forName="parentText1" refType="h"/>
                </dgm:constrLst>
              </dgm:if>
              <dgm:else name="Name7">
                <dgm:constrLst>
                  <dgm:constr type="primFontSz" for="des" forName="parentText1" val="65"/>
                  <dgm:constr type="l" for="ch" forName="parentText1" refType="w" fact="0"/>
                  <dgm:constr type="t" for="ch" forName="parentText1" refType="h" fact="0"/>
                  <dgm:constr type="w" for="ch" forName="parentText1" refType="w"/>
                  <dgm:constr type="h" for="ch" forName="parentText1" refType="h"/>
                </dgm:constrLst>
              </dgm:else>
            </dgm:choose>
          </dgm:if>
          <dgm:else name="Name8">
            <dgm:alg type="composite">
              <dgm:param type="ar" val="1.9864"/>
            </dgm:alg>
            <dgm:choose name="Name9">
              <dgm:if name="Name10" func="var" arg="dir" op="equ" val="norm">
                <dgm:constrLst>
                  <dgm:constr type="primFontSz" for="des" forName="childText1" val="65"/>
                  <dgm:constr type="primFontSz" for="des" forName="parentText1" val="65"/>
                  <dgm:constr type="primFontSz" for="des" forName="childText1" refType="primFontSz" refFor="des" refForName="parentText1" op="lte"/>
                  <dgm:constr type="l" for="ch" forName="parentText1" refType="w" fact="0"/>
                  <dgm:constr type="t" for="ch" forName="parentText1" refType="h" fact="0"/>
                  <dgm:constr type="w" for="ch" forName="parentText1" refType="w"/>
                  <dgm:constr type="h" for="ch" forName="parentText1" refType="h" fact="0.2893"/>
                  <dgm:constr type="l" for="ch" forName="childText1" refType="w" fact="0"/>
                  <dgm:constr type="t" for="ch" forName="childText1" refType="h" fact="0.224"/>
                  <dgm:constr type="w" for="ch" forName="childText1" refType="w" fact="0.9241"/>
                  <dgm:constr type="h" for="ch" forName="childText1" refType="h" fact="0.776"/>
                </dgm:constrLst>
              </dgm:if>
              <dgm:else name="Name11">
                <dgm:constrLst>
                  <dgm:constr type="primFontSz" for="des" forName="childText1" val="65"/>
                  <dgm:constr type="primFontSz" for="des" forName="parentText1" val="65"/>
                  <dgm:constr type="primFontSz" for="des" forName="childText1" refType="primFontSz" refFor="des" refForName="parentText1" op="lte"/>
                  <dgm:constr type="l" for="ch" forName="parentText1" refType="w" fact="0"/>
                  <dgm:constr type="t" for="ch" forName="parentText1" refType="h" fact="0"/>
                  <dgm:constr type="w" for="ch" forName="parentText1" refType="w"/>
                  <dgm:constr type="h" for="ch" forName="parentText1" refType="h" fact="0.2893"/>
                  <dgm:constr type="l" for="ch" forName="childText1" refType="w" fact="0.076"/>
                  <dgm:constr type="t" for="ch" forName="childText1" refType="h" fact="0.224"/>
                  <dgm:constr type="w" for="ch" forName="childText1" refType="w" fact="0.9241"/>
                  <dgm:constr type="h" for="ch" forName="childText1" refType="h" fact="0.776"/>
                </dgm:constrLst>
              </dgm:else>
            </dgm:choose>
          </dgm:else>
        </dgm:choose>
      </dgm:if>
      <dgm:if name="Name12" axis="ch" ptType="node" func="cnt" op="equ" val="2">
        <dgm:choose name="Name13">
          <dgm:if name="Name14" axis="ch ch" ptType="node node" func="cnt" op="equ" val="0">
            <dgm:alg type="composite">
              <dgm:param type="ar" val="5.1498"/>
            </dgm:alg>
            <dgm:choose name="Name15">
              <dgm:if name="Name16" func="var" arg="dir" op="equ" val="norm">
                <dgm:constrLst>
                  <dgm:constr type="primFontSz" for="des" forName="parentText1" val="65"/>
                  <dgm:constr type="primFontSz" for="des" forName="parentText2" refType="primFontSz" refFor="des" refForName="parentText1" op="equ"/>
                  <dgm:constr type="l" for="ch" forName="parentText1" refType="w" fact="0"/>
                  <dgm:constr type="t" for="ch" forName="parentText1" refType="h" fact="0"/>
                  <dgm:constr type="w" for="ch" forName="parentText1" refType="w"/>
                  <dgm:constr type="h" for="ch" forName="parentText1" refType="h" fact="0.7501"/>
                  <dgm:constr type="l" for="ch" forName="parentText2" refType="w" fact="0.462"/>
                  <dgm:constr type="t" for="ch" forName="parentText2" refType="h" fact="0.2499"/>
                  <dgm:constr type="w" for="ch" forName="parentText2" refType="w" fact="0.538"/>
                  <dgm:constr type="h" for="ch" forName="parentText2" refType="h" fact="0.7501"/>
                </dgm:constrLst>
              </dgm:if>
              <dgm:else name="Name17">
                <dgm:constrLst>
                  <dgm:constr type="primFontSz" for="des" forName="parentText1" val="65"/>
                  <dgm:constr type="primFontSz" for="des" forName="parentText2" refType="primFontSz" refFor="des" refForName="parentText1" op="equ"/>
                  <dgm:constr type="l" for="ch" forName="parentText1" refType="w" fact="0"/>
                  <dgm:constr type="t" for="ch" forName="parentText1" refType="h" fact="0"/>
                  <dgm:constr type="w" for="ch" forName="parentText1" refType="w"/>
                  <dgm:constr type="h" for="ch" forName="parentText1" refType="h" fact="0.7501"/>
                  <dgm:constr type="l" for="ch" forName="parentText2" refType="w" fact="0"/>
                  <dgm:constr type="t" for="ch" forName="parentText2" refType="h" fact="0.2499"/>
                  <dgm:constr type="w" for="ch" forName="parentText2" refType="w" fact="0.538"/>
                  <dgm:constr type="h" for="ch" forName="parentText2" refType="h" fact="0.7501"/>
                </dgm:constrLst>
              </dgm:else>
            </dgm:choose>
          </dgm:if>
          <dgm:else name="Name18">
            <dgm:alg type="composite">
              <dgm:param type="ar" val="2.0563"/>
            </dgm:alg>
            <dgm:choose name="Name19">
              <dgm:if name="Name2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parentText2" refType="primFontSz" refFor="des" refForName="parentText1" op="equ"/>
                  <dgm:constr type="primFontSz" for="des" forName="childText2" refType="primFontSz" refFor="des" refForName="childText1" op="equ"/>
                  <dgm:constr type="l" for="ch" forName="parentText1" refType="w" fact="0"/>
                  <dgm:constr type="t" for="ch" forName="parentText1" refType="h" fact="0"/>
                  <dgm:constr type="w" for="ch" forName="parentText1" refType="w"/>
                  <dgm:constr type="h" for="ch" forName="parentText1" refType="h" fact="0.2995"/>
                  <dgm:constr type="l" for="ch" forName="parentText2" refType="w" fact="0.462"/>
                  <dgm:constr type="t" for="ch" forName="parentText2" refType="h" fact="0.0998"/>
                  <dgm:constr type="w" for="ch" forName="parentText2" refType="w" fact="0.538"/>
                  <dgm:constr type="h" for="ch" forName="parentText2" refType="h" fact="0.2995"/>
                  <dgm:constr type="l" for="ch" forName="childText1" refType="w" fact="0"/>
                  <dgm:constr type="t" for="ch" forName="childText1" refType="h" fact="0.2317"/>
                  <dgm:constr type="w" for="ch" forName="childText1" refType="w" fact="0.462"/>
                  <dgm:constr type="h" for="ch" forName="childText1" refType="h" fact="0.6685"/>
                  <dgm:constr type="l" for="ch" forName="childText2" refType="w" fact="0.462"/>
                  <dgm:constr type="t" for="ch" forName="childText2" refType="h" fact="0.3315"/>
                  <dgm:constr type="w" for="ch" forName="childText2" refType="w" fact="0.462"/>
                  <dgm:constr type="h" for="ch" forName="childText2" refType="h" fact="0.6685"/>
                </dgm:constrLst>
              </dgm:if>
              <dgm:else name="Name2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parentText2" refType="primFontSz" refFor="des" refForName="parentText1" op="equ"/>
                  <dgm:constr type="primFontSz" for="des" forName="childText2" refType="primFontSz" refFor="des" refForName="childText1" op="equ"/>
                  <dgm:constr type="l" for="ch" forName="parentText1" refType="w" fact="0"/>
                  <dgm:constr type="t" for="ch" forName="parentText1" refType="h" fact="0"/>
                  <dgm:constr type="w" for="ch" forName="parentText1" refType="w"/>
                  <dgm:constr type="h" for="ch" forName="parentText1" refType="h" fact="0.2995"/>
                  <dgm:constr type="l" for="ch" forName="parentText2" refType="w" fact="0"/>
                  <dgm:constr type="t" for="ch" forName="parentText2" refType="h" fact="0.0998"/>
                  <dgm:constr type="w" for="ch" forName="parentText2" refType="w" fact="0.538"/>
                  <dgm:constr type="h" for="ch" forName="parentText2" refType="h" fact="0.2995"/>
                  <dgm:constr type="l" for="ch" forName="childText1" refType="w" fact="0.538"/>
                  <dgm:constr type="t" for="ch" forName="childText1" refType="h" fact="0.2317"/>
                  <dgm:constr type="w" for="ch" forName="childText1" refType="w" fact="0.462"/>
                  <dgm:constr type="h" for="ch" forName="childText1" refType="h" fact="0.6685"/>
                  <dgm:constr type="l" for="ch" forName="childText2" refType="w" fact="0.076"/>
                  <dgm:constr type="t" for="ch" forName="childText2" refType="h" fact="0.3315"/>
                  <dgm:constr type="w" for="ch" forName="childText2" refType="w" fact="0.462"/>
                  <dgm:constr type="h" for="ch" forName="childText2" refType="h" fact="0.6685"/>
                </dgm:constrLst>
              </dgm:else>
            </dgm:choose>
          </dgm:else>
        </dgm:choose>
      </dgm:if>
      <dgm:if name="Name22" axis="ch" ptType="node" func="cnt" op="equ" val="3">
        <dgm:choose name="Name23">
          <dgm:if name="Name24" axis="ch ch" ptType="node node" func="cnt" op="equ" val="0">
            <dgm:alg type="composite">
              <dgm:param type="ar" val="4.1198"/>
            </dgm:alg>
            <dgm:choose name="Name25">
              <dgm:if name="Name26" func="var" arg="dir" op="equ" val="norm">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l" for="ch" forName="parentText1" refType="w" fact="0"/>
                  <dgm:constr type="t" for="ch" forName="parentText1" refType="h" fact="0"/>
                  <dgm:constr type="w" for="ch" forName="parentText1" refType="w"/>
                  <dgm:constr type="h" for="ch" forName="parentText1" refType="h" fact="0.6"/>
                  <dgm:constr type="l" for="ch" forName="parentText2" refType="w" fact="0.308"/>
                  <dgm:constr type="t" for="ch" forName="parentText2" refType="h" fact="0.2"/>
                  <dgm:constr type="w" for="ch" forName="parentText2" refType="w" fact="0.692"/>
                  <dgm:constr type="h" for="ch" forName="parentText2" refType="h" fact="0.6"/>
                  <dgm:constr type="l" for="ch" forName="parentText3" refType="w" fact="0.616"/>
                  <dgm:constr type="t" for="ch" forName="parentText3" refType="h" fact="0.4"/>
                  <dgm:constr type="w" for="ch" forName="parentText3" refType="w" fact="0.384"/>
                  <dgm:constr type="h" for="ch" forName="parentText3" refType="h" fact="0.6"/>
                </dgm:constrLst>
              </dgm:if>
              <dgm:else name="Name27">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l" for="ch" forName="parentText1" refType="w" fact="0"/>
                  <dgm:constr type="t" for="ch" forName="parentText1" refType="h" fact="0"/>
                  <dgm:constr type="w" for="ch" forName="parentText1" refType="w"/>
                  <dgm:constr type="h" for="ch" forName="parentText1" refType="h" fact="0.6"/>
                  <dgm:constr type="l" for="ch" forName="parentText2" refType="w" fact="0"/>
                  <dgm:constr type="t" for="ch" forName="parentText2" refType="h" fact="0.2"/>
                  <dgm:constr type="w" for="ch" forName="parentText2" refType="w" fact="0.692"/>
                  <dgm:constr type="h" for="ch" forName="parentText2" refType="h" fact="0.6"/>
                  <dgm:constr type="l" for="ch" forName="parentText3" refType="w" fact="0"/>
                  <dgm:constr type="t" for="ch" forName="parentText3" refType="h" fact="0.4"/>
                  <dgm:constr type="w" for="ch" forName="parentText3" refType="w" fact="0.384"/>
                  <dgm:constr type="h" for="ch" forName="parentText3" refType="h" fact="0.6"/>
                </dgm:constrLst>
              </dgm:else>
            </dgm:choose>
          </dgm:if>
          <dgm:else name="Name28">
            <dgm:alg type="composite">
              <dgm:param type="ar" val="2.0702"/>
            </dgm:alg>
            <dgm:choose name="Name29">
              <dgm:if name="Name3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parentText2" refType="primFontSz" refFor="des" refForName="parentText1" op="equ"/>
                  <dgm:constr type="primFontSz" for="des" forName="parentText3"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l" for="ch" forName="childText1" refType="w" fact="0"/>
                  <dgm:constr type="t" for="ch" forName="childText1" refType="h" fact="0.2325"/>
                  <dgm:constr type="w" for="ch" forName="childText1" refType="w" fact="0.308"/>
                  <dgm:constr type="h" for="ch" forName="childText1" refType="h" fact="0.5808"/>
                  <dgm:constr type="l" for="ch" forName="childText2" refType="w" fact="0.308"/>
                  <dgm:constr type="t" for="ch" forName="childText2" refType="h" fact="0.333"/>
                  <dgm:constr type="w" for="ch" forName="childText2" refType="w" fact="0.308"/>
                  <dgm:constr type="h" for="ch" forName="childText2" refType="h" fact="0.5808"/>
                  <dgm:constr type="l" for="ch" forName="childText3" refType="w" fact="0.616"/>
                  <dgm:constr type="t" for="ch" forName="childText3" refType="h" fact="0.4335"/>
                  <dgm:constr type="w" for="ch" forName="childText3" refType="w" fact="0.308"/>
                  <dgm:constr type="h" for="ch" forName="childText3" refType="h" fact="0.5723"/>
                  <dgm:constr type="l" for="ch" forName="parentText1" refType="w" fact="0"/>
                  <dgm:constr type="t" for="ch" forName="parentText1" refType="h" fact="0"/>
                  <dgm:constr type="w" for="ch" forName="parentText1" refType="w"/>
                  <dgm:constr type="h" for="ch" forName="parentText1" refType="h" fact="0.3015"/>
                  <dgm:constr type="l" for="ch" forName="parentText2" refType="w" fact="0.308"/>
                  <dgm:constr type="t" for="ch" forName="parentText2" refType="h" fact="0.1005"/>
                  <dgm:constr type="w" for="ch" forName="parentText2" refType="w" fact="0.692"/>
                  <dgm:constr type="h" for="ch" forName="parentText2" refType="h" fact="0.3015"/>
                  <dgm:constr type="l" for="ch" forName="parentText3" refType="w" fact="0.616"/>
                  <dgm:constr type="t" for="ch" forName="parentText3" refType="h" fact="0.201"/>
                  <dgm:constr type="w" for="ch" forName="parentText3" refType="w" fact="0.384"/>
                  <dgm:constr type="h" for="ch" forName="parentText3" refType="h" fact="0.3015"/>
                </dgm:constrLst>
              </dgm:if>
              <dgm:else name="Name3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parentText2" refType="primFontSz" refFor="des" refForName="parentText1" op="equ"/>
                  <dgm:constr type="primFontSz" for="des" forName="parentText3"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l" for="ch" forName="childText1" refType="w" fact="0.692"/>
                  <dgm:constr type="t" for="ch" forName="childText1" refType="h" fact="0.2325"/>
                  <dgm:constr type="w" for="ch" forName="childText1" refType="w" fact="0.308"/>
                  <dgm:constr type="h" for="ch" forName="childText1" refType="h" fact="0.5808"/>
                  <dgm:constr type="l" for="ch" forName="childText2" refType="w" fact="0.384"/>
                  <dgm:constr type="t" for="ch" forName="childText2" refType="h" fact="0.333"/>
                  <dgm:constr type="w" for="ch" forName="childText2" refType="w" fact="0.308"/>
                  <dgm:constr type="h" for="ch" forName="childText2" refType="h" fact="0.5808"/>
                  <dgm:constr type="l" for="ch" forName="childText3" refType="w" fact="0.076"/>
                  <dgm:constr type="t" for="ch" forName="childText3" refType="h" fact="0.4335"/>
                  <dgm:constr type="w" for="ch" forName="childText3" refType="w" fact="0.308"/>
                  <dgm:constr type="h" for="ch" forName="childText3" refType="h" fact="0.5723"/>
                  <dgm:constr type="l" for="ch" forName="parentText1" refType="w" fact="0"/>
                  <dgm:constr type="t" for="ch" forName="parentText1" refType="h" fact="0"/>
                  <dgm:constr type="w" for="ch" forName="parentText1" refType="w"/>
                  <dgm:constr type="h" for="ch" forName="parentText1" refType="h" fact="0.3015"/>
                  <dgm:constr type="l" for="ch" forName="parentText2" refType="w" fact="0"/>
                  <dgm:constr type="t" for="ch" forName="parentText2" refType="h" fact="0.1005"/>
                  <dgm:constr type="w" for="ch" forName="parentText2" refType="w" fact="0.692"/>
                  <dgm:constr type="h" for="ch" forName="parentText2" refType="h" fact="0.3015"/>
                  <dgm:constr type="l" for="ch" forName="parentText3" refType="w" fact="0"/>
                  <dgm:constr type="t" for="ch" forName="parentText3" refType="h" fact="0.201"/>
                  <dgm:constr type="w" for="ch" forName="parentText3" refType="w" fact="0.384"/>
                  <dgm:constr type="h" for="ch" forName="parentText3" refType="h" fact="0.3015"/>
                </dgm:constrLst>
              </dgm:else>
            </dgm:choose>
          </dgm:else>
        </dgm:choose>
      </dgm:if>
      <dgm:if name="Name32" axis="ch" ptType="node" func="cnt" op="equ" val="4">
        <dgm:choose name="Name33">
          <dgm:if name="Name34" axis="ch ch" ptType="node node" func="cnt" op="equ" val="0">
            <dgm:alg type="composite">
              <dgm:param type="ar" val="3.435"/>
            </dgm:alg>
            <dgm:choose name="Name35">
              <dgm:if name="Name36" func="var" arg="dir" op="equ" val="norm">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l" for="ch" forName="parentText1" refType="w" fact="0"/>
                  <dgm:constr type="t" for="ch" forName="parentText1" refType="h" fact="0"/>
                  <dgm:constr type="w" for="ch" forName="parentText1" refType="w"/>
                  <dgm:constr type="h" for="ch" forName="parentText1" refType="h" fact="0.5001"/>
                  <dgm:constr type="l" for="ch" forName="parentText2" refType="w" fact="0.2305"/>
                  <dgm:constr type="t" for="ch" forName="parentText2" refType="h" fact="0.1666"/>
                  <dgm:constr type="w" for="ch" forName="parentText2" refType="w" fact="0.7695"/>
                  <dgm:constr type="h" for="ch" forName="parentText2" refType="h" fact="0.5001"/>
                  <dgm:constr type="l" for="ch" forName="parentText3" refType="w" fact="0.461"/>
                  <dgm:constr type="t" for="ch" forName="parentText3" refType="h" fact="0.3333"/>
                  <dgm:constr type="w" for="ch" forName="parentText3" refType="w" fact="0.539"/>
                  <dgm:constr type="h" for="ch" forName="parentText3" refType="h" fact="0.5001"/>
                  <dgm:constr type="l" for="ch" forName="parentText4" refType="w" fact="0.6915"/>
                  <dgm:constr type="t" for="ch" forName="parentText4" refType="h" fact="0.4999"/>
                  <dgm:constr type="w" for="ch" forName="parentText4" refType="w" fact="0.3085"/>
                  <dgm:constr type="h" for="ch" forName="parentText4" refType="h" fact="0.5001"/>
                </dgm:constrLst>
              </dgm:if>
              <dgm:else name="Name37">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l" for="ch" forName="parentText1" refType="w" fact="0"/>
                  <dgm:constr type="t" for="ch" forName="parentText1" refType="h" fact="0"/>
                  <dgm:constr type="w" for="ch" forName="parentText1" refType="w"/>
                  <dgm:constr type="h" for="ch" forName="parentText1" refType="h" fact="0.5001"/>
                  <dgm:constr type="l" for="ch" forName="parentText2" refType="w" fact="0"/>
                  <dgm:constr type="t" for="ch" forName="parentText2" refType="h" fact="0.1666"/>
                  <dgm:constr type="w" for="ch" forName="parentText2" refType="w" fact="0.7695"/>
                  <dgm:constr type="h" for="ch" forName="parentText2" refType="h" fact="0.5001"/>
                  <dgm:constr type="l" for="ch" forName="parentText3" refType="w" fact="0"/>
                  <dgm:constr type="t" for="ch" forName="parentText3" refType="h" fact="0.3333"/>
                  <dgm:constr type="w" for="ch" forName="parentText3" refType="w" fact="0.539"/>
                  <dgm:constr type="h" for="ch" forName="parentText3" refType="h" fact="0.5001"/>
                  <dgm:constr type="l" for="ch" forName="parentText4" refType="w" fact="0"/>
                  <dgm:constr type="t" for="ch" forName="parentText4" refType="h" fact="0.4999"/>
                  <dgm:constr type="w" for="ch" forName="parentText4" refType="w" fact="0.3085"/>
                  <dgm:constr type="h" for="ch" forName="parentText4" refType="h" fact="0.5001"/>
                </dgm:constrLst>
              </dgm:else>
            </dgm:choose>
          </dgm:if>
          <dgm:else name="Name38">
            <dgm:alg type="composite">
              <dgm:param type="ar" val="1.9377"/>
            </dgm:alg>
            <dgm:choose name="Name39">
              <dgm:if name="Name4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l" for="ch" forName="childText1" refType="w" fact="0"/>
                  <dgm:constr type="t" for="ch" forName="childText1" refType="h" fact="0.218"/>
                  <dgm:constr type="w" for="ch" forName="childText1" refType="w" fact="0.2305"/>
                  <dgm:constr type="h" for="ch" forName="childText1" refType="h" fact="0.5218"/>
                  <dgm:constr type="l" for="ch" forName="childText2" refType="w" fact="0.2305"/>
                  <dgm:constr type="t" for="ch" forName="childText2" refType="h" fact="0.312"/>
                  <dgm:constr type="w" for="ch" forName="childText2" refType="w" fact="0.2305"/>
                  <dgm:constr type="h" for="ch" forName="childText2" refType="h" fact="0.5085"/>
                  <dgm:constr type="l" for="ch" forName="childText3" refType="w" fact="0.461"/>
                  <dgm:constr type="t" for="ch" forName="childText3" refType="h" fact="0.406"/>
                  <dgm:constr type="w" for="ch" forName="childText3" refType="w" fact="0.2305"/>
                  <dgm:constr type="h" for="ch" forName="childText3" refType="h" fact="0.5119"/>
                  <dgm:constr type="l" for="ch" forName="childText4" refType="w" fact="0.6915"/>
                  <dgm:constr type="t" for="ch" forName="childText4" refType="h" fact="0.5"/>
                  <dgm:constr type="w" for="ch" forName="childText4" refType="w" fact="0.2326"/>
                  <dgm:constr type="h" for="ch" forName="childText4" refType="h" fact="0.5179"/>
                  <dgm:constr type="l" for="ch" forName="parentText1" refType="w" fact="0"/>
                  <dgm:constr type="t" for="ch" forName="parentText1" refType="h" fact="0"/>
                  <dgm:constr type="w" for="ch" forName="parentText1" refType="w"/>
                  <dgm:constr type="h" for="ch" forName="parentText1" refType="h" fact="0.2821"/>
                  <dgm:constr type="l" for="ch" forName="parentText2" refType="w" fact="0.2305"/>
                  <dgm:constr type="t" for="ch" forName="parentText2" refType="h" fact="0.094"/>
                  <dgm:constr type="w" for="ch" forName="parentText2" refType="w" fact="0.7695"/>
                  <dgm:constr type="h" for="ch" forName="parentText2" refType="h" fact="0.2821"/>
                  <dgm:constr type="l" for="ch" forName="parentText3" refType="w" fact="0.461"/>
                  <dgm:constr type="t" for="ch" forName="parentText3" refType="h" fact="0.188"/>
                  <dgm:constr type="w" for="ch" forName="parentText3" refType="w" fact="0.539"/>
                  <dgm:constr type="h" for="ch" forName="parentText3" refType="h" fact="0.2821"/>
                  <dgm:constr type="l" for="ch" forName="parentText4" refType="w" fact="0.6915"/>
                  <dgm:constr type="t" for="ch" forName="parentText4" refType="h" fact="0.282"/>
                  <dgm:constr type="w" for="ch" forName="parentText4" refType="w" fact="0.3085"/>
                  <dgm:constr type="h" for="ch" forName="parentText4" refType="h" fact="0.2821"/>
                </dgm:constrLst>
              </dgm:if>
              <dgm:else name="Name4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l" for="ch" forName="childText1" refType="w" fact="0.7695"/>
                  <dgm:constr type="t" for="ch" forName="childText1" refType="h" fact="0.218"/>
                  <dgm:constr type="w" for="ch" forName="childText1" refType="w" fact="0.2305"/>
                  <dgm:constr type="h" for="ch" forName="childText1" refType="h" fact="0.5218"/>
                  <dgm:constr type="l" for="ch" forName="childText2" refType="w" fact="0.539"/>
                  <dgm:constr type="t" for="ch" forName="childText2" refType="h" fact="0.312"/>
                  <dgm:constr type="w" for="ch" forName="childText2" refType="w" fact="0.2305"/>
                  <dgm:constr type="h" for="ch" forName="childText2" refType="h" fact="0.5085"/>
                  <dgm:constr type="l" for="ch" forName="childText3" refType="w" fact="0.3085"/>
                  <dgm:constr type="t" for="ch" forName="childText3" refType="h" fact="0.406"/>
                  <dgm:constr type="w" for="ch" forName="childText3" refType="w" fact="0.2305"/>
                  <dgm:constr type="h" for="ch" forName="childText3" refType="h" fact="0.5119"/>
                  <dgm:constr type="l" for="ch" forName="childText4" refType="w" fact="0.076"/>
                  <dgm:constr type="t" for="ch" forName="childText4" refType="h" fact="0.5"/>
                  <dgm:constr type="w" for="ch" forName="childText4" refType="w" fact="0.2346"/>
                  <dgm:constr type="h" for="ch" forName="childText4" refType="h" fact="0.5179"/>
                  <dgm:constr type="l" for="ch" forName="parentText1" refType="w" fact="0"/>
                  <dgm:constr type="t" for="ch" forName="parentText1" refType="h" fact="0"/>
                  <dgm:constr type="w" for="ch" forName="parentText1" refType="w"/>
                  <dgm:constr type="h" for="ch" forName="parentText1" refType="h" fact="0.2821"/>
                  <dgm:constr type="l" for="ch" forName="parentText2" refType="w" fact="0"/>
                  <dgm:constr type="t" for="ch" forName="parentText2" refType="h" fact="0.094"/>
                  <dgm:constr type="w" for="ch" forName="parentText2" refType="w" fact="0.7695"/>
                  <dgm:constr type="h" for="ch" forName="parentText2" refType="h" fact="0.2821"/>
                  <dgm:constr type="l" for="ch" forName="parentText3" refType="w" fact="0"/>
                  <dgm:constr type="t" for="ch" forName="parentText3" refType="h" fact="0.188"/>
                  <dgm:constr type="w" for="ch" forName="parentText3" refType="w" fact="0.539"/>
                  <dgm:constr type="h" for="ch" forName="parentText3" refType="h" fact="0.2821"/>
                  <dgm:constr type="l" for="ch" forName="parentText4" refType="w" fact="0"/>
                  <dgm:constr type="t" for="ch" forName="parentText4" refType="h" fact="0.282"/>
                  <dgm:constr type="w" for="ch" forName="parentText4" refType="w" fact="0.3085"/>
                  <dgm:constr type="h" for="ch" forName="parentText4" refType="h" fact="0.2821"/>
                </dgm:constrLst>
              </dgm:else>
            </dgm:choose>
          </dgm:else>
        </dgm:choose>
      </dgm:if>
      <dgm:else name="Name42">
        <dgm:choose name="Name43">
          <dgm:if name="Name44" axis="ch ch" ptType="node node" func="cnt" op="equ" val="0">
            <dgm:alg type="composite">
              <dgm:param type="ar" val="2.9463"/>
            </dgm:alg>
            <dgm:choose name="Name45">
              <dgm:if name="Name46" func="var" arg="dir" op="equ" val="norm">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l" for="ch" forName="parentText1" refType="w" fact="0"/>
                  <dgm:constr type="t" for="ch" forName="parentText1" refType="h" fact="0"/>
                  <dgm:constr type="w" for="ch" forName="parentText1" refType="w"/>
                  <dgm:constr type="h" for="ch" forName="parentText1" refType="h" fact="0.4285"/>
                  <dgm:constr type="l" for="ch" forName="parentText2" refType="w" fact="0.1848"/>
                  <dgm:constr type="t" for="ch" forName="parentText2" refType="h" fact="0.1429"/>
                  <dgm:constr type="w" for="ch" forName="parentText2" refType="w" fact="0.8152"/>
                  <dgm:constr type="h" for="ch" forName="parentText2" refType="h" fact="0.4285"/>
                  <dgm:constr type="l" for="ch" forName="parentText3" refType="w" fact="0.3696"/>
                  <dgm:constr type="t" for="ch" forName="parentText3" refType="h" fact="0.2858"/>
                  <dgm:constr type="w" for="ch" forName="parentText3" refType="w" fact="0.6304"/>
                  <dgm:constr type="h" for="ch" forName="parentText3" refType="h" fact="0.4285"/>
                  <dgm:constr type="l" for="ch" forName="parentText4" refType="w" fact="0.5545"/>
                  <dgm:constr type="t" for="ch" forName="parentText4" refType="h" fact="0.4286"/>
                  <dgm:constr type="w" for="ch" forName="parentText4" refType="w" fact="0.4455"/>
                  <dgm:constr type="h" for="ch" forName="parentText4" refType="h" fact="0.4285"/>
                  <dgm:constr type="l" for="ch" forName="parentText5" refType="w" fact="0.7393"/>
                  <dgm:constr type="t" for="ch" forName="parentText5" refType="h" fact="0.5715"/>
                  <dgm:constr type="w" for="ch" forName="parentText5" refType="w" fact="0.2607"/>
                  <dgm:constr type="h" for="ch" forName="parentText5" refType="h" fact="0.4285"/>
                </dgm:constrLst>
              </dgm:if>
              <dgm:else name="Name47">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l" for="ch" forName="parentText1" refType="w" fact="0"/>
                  <dgm:constr type="t" for="ch" forName="parentText1" refType="h" fact="0"/>
                  <dgm:constr type="w" for="ch" forName="parentText1" refType="w"/>
                  <dgm:constr type="h" for="ch" forName="parentText1" refType="h" fact="0.4285"/>
                  <dgm:constr type="l" for="ch" forName="parentText2" refType="w" fact="0"/>
                  <dgm:constr type="t" for="ch" forName="parentText2" refType="h" fact="0.1429"/>
                  <dgm:constr type="w" for="ch" forName="parentText2" refType="w" fact="0.8152"/>
                  <dgm:constr type="h" for="ch" forName="parentText2" refType="h" fact="0.4285"/>
                  <dgm:constr type="l" for="ch" forName="parentText3" refType="w" fact="0"/>
                  <dgm:constr type="t" for="ch" forName="parentText3" refType="h" fact="0.2858"/>
                  <dgm:constr type="w" for="ch" forName="parentText3" refType="w" fact="0.6304"/>
                  <dgm:constr type="h" for="ch" forName="parentText3" refType="h" fact="0.4285"/>
                  <dgm:constr type="l" for="ch" forName="parentText4" refType="w" fact="0"/>
                  <dgm:constr type="t" for="ch" forName="parentText4" refType="h" fact="0.4286"/>
                  <dgm:constr type="w" for="ch" forName="parentText4" refType="w" fact="0.4455"/>
                  <dgm:constr type="h" for="ch" forName="parentText4" refType="h" fact="0.4285"/>
                  <dgm:constr type="l" for="ch" forName="parentText5" refType="w" fact="0"/>
                  <dgm:constr type="t" for="ch" forName="parentText5" refType="h" fact="0.5715"/>
                  <dgm:constr type="w" for="ch" forName="parentText5" refType="w" fact="0.2607"/>
                  <dgm:constr type="h" for="ch" forName="parentText5" refType="h" fact="0.4285"/>
                </dgm:constrLst>
              </dgm:else>
            </dgm:choose>
          </dgm:if>
          <dgm:else name="Name48">
            <dgm:alg type="composite">
              <dgm:param type="ar" val="1.7837"/>
            </dgm:alg>
            <dgm:choose name="Name49">
              <dgm:if name="Name5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5"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5"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5"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childText5" refType="primFontSz" refFor="des" refForName="parentText4" op="lte"/>
                  <dgm:constr type="primFontSz" for="des" forName="childText1" refType="primFontSz" refFor="des" refForName="parentText5" op="lte"/>
                  <dgm:constr type="primFontSz" for="des" forName="childText2" refType="primFontSz" refFor="des" refForName="parentText5" op="lte"/>
                  <dgm:constr type="primFontSz" for="des" forName="childText3" refType="primFontSz" refFor="des" refForName="parentText5" op="lte"/>
                  <dgm:constr type="primFontSz" for="des" forName="childText4" refType="primFontSz" refFor="des" refForName="parentText5" op="lte"/>
                  <dgm:constr type="primFontSz" for="des" forName="childText5" refType="primFontSz" refFor="des" refForName="parentText5"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primFontSz" for="des" forName="childText5" refType="primFontSz" refFor="des" refForName="childText1" op="equ"/>
                  <dgm:constr type="l" for="ch" forName="childText1" refType="w" fact="0"/>
                  <dgm:constr type="t" for="ch" forName="childText1" refType="h" fact="0.1997"/>
                  <dgm:constr type="w" for="ch" forName="childText1" refType="w" fact="0.18482"/>
                  <dgm:constr type="h" for="ch" forName="childText1" refType="h" fact="0.4763"/>
                  <dgm:constr type="l" for="ch" forName="childText2" refType="w" fact="0.1848"/>
                  <dgm:constr type="t" for="ch" forName="childText2" refType="h" fact="0.2862"/>
                  <dgm:constr type="w" for="ch" forName="childText2" refType="w" fact="0.18482"/>
                  <dgm:constr type="h" for="ch" forName="childText2" refType="h" fact="0.4763"/>
                  <dgm:constr type="l" for="ch" forName="childText3" refType="w" fact="0.3696"/>
                  <dgm:constr type="t" for="ch" forName="childText3" refType="h" fact="0.3727"/>
                  <dgm:constr type="w" for="ch" forName="childText3" refType="w" fact="0.18482"/>
                  <dgm:constr type="h" for="ch" forName="childText3" refType="h" fact="0.4763"/>
                  <dgm:constr type="l" for="ch" forName="childText4" refType="w" fact="0.5545"/>
                  <dgm:constr type="t" for="ch" forName="childText4" refType="h" fact="0.4592"/>
                  <dgm:constr type="w" for="ch" forName="childText4" refType="w" fact="0.18482"/>
                  <dgm:constr type="h" for="ch" forName="childText4" refType="h" fact="0.4763"/>
                  <dgm:constr type="l" for="ch" forName="childText5" refType="w" fact="0.7393"/>
                  <dgm:constr type="t" for="ch" forName="childText5" refType="h" fact="0.5457"/>
                  <dgm:constr type="w" for="ch" forName="childText5" refType="w" fact="0.18482"/>
                  <dgm:constr type="h" for="ch" forName="childText5" refType="h" fact="0.4763"/>
                  <dgm:constr type="l" for="ch" forName="parentText1" refType="w" fact="0"/>
                  <dgm:constr type="t" for="ch" forName="parentText1" refType="h" fact="0"/>
                  <dgm:constr type="w" for="ch" forName="parentText1" refType="w"/>
                  <dgm:constr type="h" for="ch" forName="parentText1" refType="h" fact="0.2594"/>
                  <dgm:constr type="l" for="ch" forName="parentText2" refType="w" fact="0.1848"/>
                  <dgm:constr type="t" for="ch" forName="parentText2" refType="h" fact="0.0865"/>
                  <dgm:constr type="w" for="ch" forName="parentText2" refType="w" fact="0.8152"/>
                  <dgm:constr type="h" for="ch" forName="parentText2" refType="h" fact="0.2594"/>
                  <dgm:constr type="l" for="ch" forName="parentText3" refType="w" fact="0.3696"/>
                  <dgm:constr type="t" for="ch" forName="parentText3" refType="h" fact="0.173"/>
                  <dgm:constr type="w" for="ch" forName="parentText3" refType="w" fact="0.6304"/>
                  <dgm:constr type="h" for="ch" forName="parentText3" refType="h" fact="0.2594"/>
                  <dgm:constr type="l" for="ch" forName="parentText4" refType="w" fact="0.5545"/>
                  <dgm:constr type="t" for="ch" forName="parentText4" refType="h" fact="0.2595"/>
                  <dgm:constr type="w" for="ch" forName="parentText4" refType="w" fact="0.4455"/>
                  <dgm:constr type="h" for="ch" forName="parentText4" refType="h" fact="0.2594"/>
                  <dgm:constr type="l" for="ch" forName="parentText5" refType="w" fact="0.7393"/>
                  <dgm:constr type="t" for="ch" forName="parentText5" refType="h" fact="0.346"/>
                  <dgm:constr type="w" for="ch" forName="parentText5" refType="w" fact="0.2607"/>
                  <dgm:constr type="h" for="ch" forName="parentText5" refType="h" fact="0.2594"/>
                </dgm:constrLst>
              </dgm:if>
              <dgm:else name="Name5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5"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5"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5"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childText5" refType="primFontSz" refFor="des" refForName="parentText4" op="lte"/>
                  <dgm:constr type="primFontSz" for="des" forName="childText1" refType="primFontSz" refFor="des" refForName="parentText5" op="lte"/>
                  <dgm:constr type="primFontSz" for="des" forName="childText2" refType="primFontSz" refFor="des" refForName="parentText5" op="lte"/>
                  <dgm:constr type="primFontSz" for="des" forName="childText3" refType="primFontSz" refFor="des" refForName="parentText5" op="lte"/>
                  <dgm:constr type="primFontSz" for="des" forName="childText4" refType="primFontSz" refFor="des" refForName="parentText5" op="lte"/>
                  <dgm:constr type="primFontSz" for="des" forName="childText5" refType="primFontSz" refFor="des" refForName="parentText5"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primFontSz" for="des" forName="childText5" refType="primFontSz" refFor="des" refForName="childText1" op="equ"/>
                  <dgm:constr type="l" for="ch" forName="childText1" refType="w" fact="0.81518"/>
                  <dgm:constr type="t" for="ch" forName="childText1" refType="h" fact="0.1997"/>
                  <dgm:constr type="w" for="ch" forName="childText1" refType="w" fact="0.18482"/>
                  <dgm:constr type="h" for="ch" forName="childText1" refType="h" fact="0.4763"/>
                  <dgm:constr type="l" for="ch" forName="childText2" refType="w" fact="0.63036"/>
                  <dgm:constr type="t" for="ch" forName="childText2" refType="h" fact="0.2862"/>
                  <dgm:constr type="w" for="ch" forName="childText2" refType="w" fact="0.18482"/>
                  <dgm:constr type="h" for="ch" forName="childText2" refType="h" fact="0.4763"/>
                  <dgm:constr type="l" for="ch" forName="childText3" refType="w" fact="0.44554"/>
                  <dgm:constr type="t" for="ch" forName="childText3" refType="h" fact="0.3727"/>
                  <dgm:constr type="w" for="ch" forName="childText3" refType="w" fact="0.18482"/>
                  <dgm:constr type="h" for="ch" forName="childText3" refType="h" fact="0.4763"/>
                  <dgm:constr type="l" for="ch" forName="childText4" refType="w" fact="0.26072"/>
                  <dgm:constr type="t" for="ch" forName="childText4" refType="h" fact="0.4592"/>
                  <dgm:constr type="w" for="ch" forName="childText4" refType="w" fact="0.18482"/>
                  <dgm:constr type="h" for="ch" forName="childText4" refType="h" fact="0.4763"/>
                  <dgm:constr type="l" for="ch" forName="childText5" refType="w" fact="0.0759"/>
                  <dgm:constr type="t" for="ch" forName="childText5" refType="h" fact="0.5457"/>
                  <dgm:constr type="w" for="ch" forName="childText5" refType="w" fact="0.18482"/>
                  <dgm:constr type="h" for="ch" forName="childText5" refType="h" fact="0.4763"/>
                  <dgm:constr type="l" for="ch" forName="parentText1" refType="w" fact="0"/>
                  <dgm:constr type="t" for="ch" forName="parentText1" refType="h" fact="0"/>
                  <dgm:constr type="w" for="ch" forName="parentText1" refType="w"/>
                  <dgm:constr type="h" for="ch" forName="parentText1" refType="h" fact="0.2594"/>
                  <dgm:constr type="l" for="ch" forName="parentText2" refType="w" fact="0"/>
                  <dgm:constr type="t" for="ch" forName="parentText2" refType="h" fact="0.0865"/>
                  <dgm:constr type="w" for="ch" forName="parentText2" refType="w" fact="0.8152"/>
                  <dgm:constr type="h" for="ch" forName="parentText2" refType="h" fact="0.2594"/>
                  <dgm:constr type="l" for="ch" forName="parentText3" refType="w" fact="0"/>
                  <dgm:constr type="t" for="ch" forName="parentText3" refType="h" fact="0.173"/>
                  <dgm:constr type="w" for="ch" forName="parentText3" refType="w" fact="0.6304"/>
                  <dgm:constr type="h" for="ch" forName="parentText3" refType="h" fact="0.2594"/>
                  <dgm:constr type="l" for="ch" forName="parentText4" refType="w" fact="0"/>
                  <dgm:constr type="t" for="ch" forName="parentText4" refType="h" fact="0.2595"/>
                  <dgm:constr type="w" for="ch" forName="parentText4" refType="w" fact="0.4455"/>
                  <dgm:constr type="h" for="ch" forName="parentText4" refType="h" fact="0.2594"/>
                  <dgm:constr type="l" for="ch" forName="parentText5" refType="w" fact="0"/>
                  <dgm:constr type="t" for="ch" forName="parentText5" refType="h" fact="0.346"/>
                  <dgm:constr type="w" for="ch" forName="parentText5" refType="w" fact="0.2607"/>
                  <dgm:constr type="h" for="ch" forName="parentText5" refType="h" fact="0.2594"/>
                </dgm:constrLst>
              </dgm:else>
            </dgm:choose>
          </dgm:else>
        </dgm:choose>
      </dgm:else>
    </dgm:choose>
    <dgm:forEach name="Name52" axis="ch" ptType="node" cnt="1">
      <dgm:layoutNode name="parentText1" styleLbl="node1">
        <dgm:varLst>
          <dgm:chMax/>
          <dgm:chPref val="3"/>
          <dgm:bulletEnabled val="1"/>
        </dgm:varLst>
        <dgm:choose name="Name53">
          <dgm:if name="Name54"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55">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56">
        <dgm:if name="Name57" axis="ch" ptType="node" func="cnt" op="gte" val="1">
          <dgm:layoutNode name="childText1"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8"/>
      </dgm:choose>
    </dgm:forEach>
    <dgm:forEach name="Name59" axis="ch" ptType="node" st="2" cnt="1">
      <dgm:layoutNode name="parentText2" styleLbl="node1">
        <dgm:varLst>
          <dgm:chMax/>
          <dgm:chPref val="3"/>
          <dgm:bulletEnabled val="1"/>
        </dgm:varLst>
        <dgm:choose name="Name60">
          <dgm:if name="Name61"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62">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63">
        <dgm:if name="Name64" axis="ch" ptType="node" func="cnt" op="gte" val="1">
          <dgm:layoutNode name="childText2"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5"/>
      </dgm:choose>
    </dgm:forEach>
    <dgm:forEach name="Name66" axis="ch" ptType="node" st="3" cnt="1">
      <dgm:layoutNode name="parentText3" styleLbl="node1">
        <dgm:varLst>
          <dgm:chMax/>
          <dgm:chPref val="3"/>
          <dgm:bulletEnabled val="1"/>
        </dgm:varLst>
        <dgm:choose name="Name67">
          <dgm:if name="Name68"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69">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70">
        <dgm:if name="Name71" axis="ch" ptType="node" func="cnt" op="gte" val="1">
          <dgm:layoutNode name="childText3"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forEach>
    <dgm:forEach name="Name73" axis="ch" ptType="node" st="4" cnt="1">
      <dgm:layoutNode name="parentText4" styleLbl="node1">
        <dgm:varLst>
          <dgm:chMax/>
          <dgm:chPref val="3"/>
          <dgm:bulletEnabled val="1"/>
        </dgm:varLst>
        <dgm:choose name="Name74">
          <dgm:if name="Name75"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76">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77">
        <dgm:if name="Name78" axis="ch" ptType="node" func="cnt" op="gte" val="1">
          <dgm:layoutNode name="childText4"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9"/>
      </dgm:choose>
    </dgm:forEach>
    <dgm:forEach name="Name80" axis="ch" ptType="node" st="5" cnt="1">
      <dgm:layoutNode name="parentText5" styleLbl="node1">
        <dgm:varLst>
          <dgm:chMax/>
          <dgm:chPref val="3"/>
          <dgm:bulletEnabled val="1"/>
        </dgm:varLst>
        <dgm:choose name="Name81">
          <dgm:if name="Name82"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83">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84">
        <dgm:if name="Name85" axis="ch" ptType="node" func="cnt" op="gte" val="1">
          <dgm:layoutNode name="childText5"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6"/>
      </dgm:choose>
    </dgm:forEach>
  </dgm:layoutNode>
</dgm:layoutDef>
</file>

<file path=ppt/diagrams/layout1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bList2">
  <dgm:title val=""/>
  <dgm:desc val=""/>
  <dgm:catLst>
    <dgm:cat type="list" pri="7000"/>
    <dgm:cat type="convert" pri="16000"/>
    <dgm:cat type="picture" pri="28000"/>
    <dgm:cat type="pictureconvert" pri="28000"/>
  </dgm:catLst>
  <dgm:sampData useDef="1">
    <dgm:dataModel>
      <dgm:pt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dir/>
      <dgm:animLvl val="lvl"/>
      <dgm:resizeHandles val="exact"/>
    </dgm:varLst>
    <dgm:choose name="Name0">
      <dgm:if name="Name1" axis="self"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08"/>
      <dgm:constr type="sp" refType="w" refFor="ch" refForName="compNode" op="equ" fact="0.16"/>
      <dgm:constr type="primFontSz" for="des" forName="parentText" op="equ" val="65"/>
      <dgm:constr type="primFontSz" for="des" forName="childRect" op="equ" val="65"/>
    </dgm:constrLst>
    <dgm:ruleLst/>
    <dgm:forEach name="nodesForEach" axis="ch" ptType="node">
      <dgm:layoutNode name="compNode">
        <dgm:alg type="composite">
          <dgm:param type="ar" val="0.943"/>
        </dgm:alg>
        <dgm:shape xmlns:r="http://schemas.openxmlformats.org/officeDocument/2006/relationships" r:blip="">
          <dgm:adjLst/>
        </dgm:shape>
        <dgm:presOf/>
        <dgm:choose name="Name3">
          <dgm:if name="Name4" axis="self" func="var" arg="dir" op="equ" val="norm">
            <dgm:constrLst>
              <dgm:constr type="w" val="1"/>
              <dgm:constr type="h" refType="w" fact="1.06"/>
              <dgm:constr type="h" for="ch" forName="childRect" refType="h" fact="0.65"/>
              <dgm:constr type="w" for="ch" forName="childRect" refType="w" fact="0.923"/>
              <dgm:constr type="l" for="ch" forName="childRect"/>
              <dgm:constr type="t" for="ch" forName="childRect"/>
              <dgm:constr type="w" for="ch" forName="parentText" refType="w" fact="0.65"/>
              <dgm:constr type="h" for="ch" forName="parentText" refType="h" refFor="ch" refForName="childRect" fact="0.43"/>
              <dgm:constr type="l" for="ch" forName="parentText"/>
              <dgm:constr type="t" for="ch" forName="parentText" refType="h" refFor="ch" refForName="childRect"/>
              <dgm:constr type="w" for="ch" forName="parentRect" refType="w" fact="0.923"/>
              <dgm:constr type="h" for="ch" forName="parentRect" refType="h" refFor="ch" refForName="parentText"/>
              <dgm:constr type="l" for="ch" forName="parentRect"/>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r" for="ch" forName="adorn" refType="w"/>
            </dgm:constrLst>
          </dgm:if>
          <dgm:else name="Name5">
            <dgm:constrLst>
              <dgm:constr type="w" val="1"/>
              <dgm:constr type="h" refType="w" fact="1.06"/>
              <dgm:constr type="h" for="ch" forName="childRect" refType="h" fact="0.65"/>
              <dgm:constr type="w" for="ch" forName="childRect" refType="w" fact="0.923"/>
              <dgm:constr type="r" for="ch" forName="childRect" refType="w"/>
              <dgm:constr type="t" for="ch" forName="childRect"/>
              <dgm:constr type="w" for="ch" forName="parentText" refType="w" fact="0.65"/>
              <dgm:constr type="h" for="ch" forName="parentText" refType="h" refFor="ch" refForName="childRect" fact="0.43"/>
              <dgm:constr type="r" for="ch" forName="parentText" refType="w"/>
              <dgm:constr type="t" for="ch" forName="parentText" refType="h" refFor="ch" refForName="childRect"/>
              <dgm:constr type="w" for="ch" forName="parentRect" refType="w" fact="0.923"/>
              <dgm:constr type="h" for="ch" forName="parentRect" refType="h" refFor="ch" refForName="parentText"/>
              <dgm:constr type="r" for="ch" forName="parentRect" refType="w"/>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l" for="ch" forName="adorn"/>
            </dgm:constrLst>
          </dgm:else>
        </dgm:choose>
        <dgm:ruleLst/>
        <dgm:layoutNode name="childRect" styleLbl="bgAcc1">
          <dgm:varLst>
            <dgm:bulletEnabled val="1"/>
          </dgm:varLst>
          <dgm:alg type="tx">
            <dgm:param type="stBulletLvl" val="1"/>
          </dgm:alg>
          <dgm:shape xmlns:r="http://schemas.openxmlformats.org/officeDocument/2006/relationships" type="round2SameRect" r:blip="">
            <dgm:adjLst>
              <dgm:adj idx="1" val="0.08"/>
            </dgm:adjLst>
          </dgm:shape>
          <dgm:presOf axis="des" ptType="node"/>
          <dgm:constrLst>
            <dgm:constr type="secFontSz" refType="primFontSz"/>
            <dgm:constr type="tMarg" refType="primFontSz" fact="0.3"/>
            <dgm:constr type="bMarg" refType="primFontSz" fact="0.1"/>
            <dgm:constr type="lMarg" refType="primFontSz" fact="0.1"/>
            <dgm:constr type="rMarg" refType="primFontSz" fact="0.1"/>
          </dgm:constrLst>
          <dgm:ruleLst>
            <dgm:rule type="primFontSz" val="5" fact="NaN" max="NaN"/>
          </dgm:ruleLst>
        </dgm:layoutNode>
        <dgm:layoutNode name="parentText">
          <dgm:varLst>
            <dgm:chMax val="0"/>
            <dgm:bulletEnabled val="1"/>
          </dgm:varLst>
          <dgm:choose name="Name6">
            <dgm:if name="Name7" func="var" arg="dir" op="equ" val="norm">
              <dgm:alg type="tx">
                <dgm:param type="parTxLTRAlign" val="l"/>
                <dgm:param type="parTxRTLAlign" val="l"/>
              </dgm:alg>
            </dgm:if>
            <dgm:else name="Name8">
              <dgm:alg type="tx">
                <dgm:param type="parTxLTRAlign" val="r"/>
                <dgm:param type="parTxRTLAlign" val="r"/>
              </dgm:alg>
            </dgm:else>
          </dgm:choose>
          <dgm:shape xmlns:r="http://schemas.openxmlformats.org/officeDocument/2006/relationships" type="rect" r:blip="" zOrderOff="1" hideGeom="1">
            <dgm:adjLst/>
          </dgm:shape>
          <dgm:presOf axis="self" ptType="node"/>
          <dgm:constrLst>
            <dgm:constr type="tMarg"/>
            <dgm:constr type="bMarg"/>
            <dgm:constr type="lMarg" refType="primFontSz" fact="0.3"/>
            <dgm:constr type="rMarg" refType="primFontSz" fact="0.1"/>
          </dgm:constrLst>
          <dgm:ruleLst>
            <dgm:rule type="primFontSz" val="5" fact="NaN" max="NaN"/>
          </dgm:ruleLst>
        </dgm:layoutNode>
        <dgm:layoutNode name="parentRect" styleLbl="alignNode1">
          <dgm:alg type="sp"/>
          <dgm:shape xmlns:r="http://schemas.openxmlformats.org/officeDocument/2006/relationships" type="rect" r:blip="">
            <dgm:adjLst/>
          </dgm:shape>
          <dgm:presOf axis="self" ptType="node"/>
          <dgm:constrLst/>
          <dgm:ruleLst/>
        </dgm:layoutNode>
        <dgm:layoutNode name="adorn" styleLbl="fgAccFollowNod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constr type="w" val="1"/>
            <dgm:constr type="h" refType="w"/>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bList2">
  <dgm:title val=""/>
  <dgm:desc val=""/>
  <dgm:catLst>
    <dgm:cat type="list" pri="7000"/>
    <dgm:cat type="convert" pri="16000"/>
    <dgm:cat type="picture" pri="28000"/>
    <dgm:cat type="pictureconvert" pri="28000"/>
  </dgm:catLst>
  <dgm:sampData useDef="1">
    <dgm:dataModel>
      <dgm:pt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dir/>
      <dgm:animLvl val="lvl"/>
      <dgm:resizeHandles val="exact"/>
    </dgm:varLst>
    <dgm:choose name="Name0">
      <dgm:if name="Name1" axis="self"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08"/>
      <dgm:constr type="sp" refType="w" refFor="ch" refForName="compNode" op="equ" fact="0.16"/>
      <dgm:constr type="primFontSz" for="des" forName="parentText" op="equ" val="65"/>
      <dgm:constr type="primFontSz" for="des" forName="childRect" op="equ" val="65"/>
    </dgm:constrLst>
    <dgm:ruleLst/>
    <dgm:forEach name="nodesForEach" axis="ch" ptType="node">
      <dgm:layoutNode name="compNode">
        <dgm:alg type="composite">
          <dgm:param type="ar" val="0.943"/>
        </dgm:alg>
        <dgm:shape xmlns:r="http://schemas.openxmlformats.org/officeDocument/2006/relationships" r:blip="">
          <dgm:adjLst/>
        </dgm:shape>
        <dgm:presOf/>
        <dgm:choose name="Name3">
          <dgm:if name="Name4" axis="self" func="var" arg="dir" op="equ" val="norm">
            <dgm:constrLst>
              <dgm:constr type="w" val="1"/>
              <dgm:constr type="h" refType="w" fact="1.06"/>
              <dgm:constr type="h" for="ch" forName="childRect" refType="h" fact="0.65"/>
              <dgm:constr type="w" for="ch" forName="childRect" refType="w" fact="0.923"/>
              <dgm:constr type="l" for="ch" forName="childRect"/>
              <dgm:constr type="t" for="ch" forName="childRect"/>
              <dgm:constr type="w" for="ch" forName="parentText" refType="w" fact="0.65"/>
              <dgm:constr type="h" for="ch" forName="parentText" refType="h" refFor="ch" refForName="childRect" fact="0.43"/>
              <dgm:constr type="l" for="ch" forName="parentText"/>
              <dgm:constr type="t" for="ch" forName="parentText" refType="h" refFor="ch" refForName="childRect"/>
              <dgm:constr type="w" for="ch" forName="parentRect" refType="w" fact="0.923"/>
              <dgm:constr type="h" for="ch" forName="parentRect" refType="h" refFor="ch" refForName="parentText"/>
              <dgm:constr type="l" for="ch" forName="parentRect"/>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r" for="ch" forName="adorn" refType="w"/>
            </dgm:constrLst>
          </dgm:if>
          <dgm:else name="Name5">
            <dgm:constrLst>
              <dgm:constr type="w" val="1"/>
              <dgm:constr type="h" refType="w" fact="1.06"/>
              <dgm:constr type="h" for="ch" forName="childRect" refType="h" fact="0.65"/>
              <dgm:constr type="w" for="ch" forName="childRect" refType="w" fact="0.923"/>
              <dgm:constr type="r" for="ch" forName="childRect" refType="w"/>
              <dgm:constr type="t" for="ch" forName="childRect"/>
              <dgm:constr type="w" for="ch" forName="parentText" refType="w" fact="0.65"/>
              <dgm:constr type="h" for="ch" forName="parentText" refType="h" refFor="ch" refForName="childRect" fact="0.43"/>
              <dgm:constr type="r" for="ch" forName="parentText" refType="w"/>
              <dgm:constr type="t" for="ch" forName="parentText" refType="h" refFor="ch" refForName="childRect"/>
              <dgm:constr type="w" for="ch" forName="parentRect" refType="w" fact="0.923"/>
              <dgm:constr type="h" for="ch" forName="parentRect" refType="h" refFor="ch" refForName="parentText"/>
              <dgm:constr type="r" for="ch" forName="parentRect" refType="w"/>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l" for="ch" forName="adorn"/>
            </dgm:constrLst>
          </dgm:else>
        </dgm:choose>
        <dgm:ruleLst/>
        <dgm:layoutNode name="childRect" styleLbl="bgAcc1">
          <dgm:varLst>
            <dgm:bulletEnabled val="1"/>
          </dgm:varLst>
          <dgm:alg type="tx">
            <dgm:param type="stBulletLvl" val="1"/>
          </dgm:alg>
          <dgm:shape xmlns:r="http://schemas.openxmlformats.org/officeDocument/2006/relationships" type="round2SameRect" r:blip="">
            <dgm:adjLst>
              <dgm:adj idx="1" val="0.08"/>
            </dgm:adjLst>
          </dgm:shape>
          <dgm:presOf axis="des" ptType="node"/>
          <dgm:constrLst>
            <dgm:constr type="secFontSz" refType="primFontSz"/>
            <dgm:constr type="tMarg" refType="primFontSz" fact="0.3"/>
            <dgm:constr type="bMarg" refType="primFontSz" fact="0.1"/>
            <dgm:constr type="lMarg" refType="primFontSz" fact="0.1"/>
            <dgm:constr type="rMarg" refType="primFontSz" fact="0.1"/>
          </dgm:constrLst>
          <dgm:ruleLst>
            <dgm:rule type="primFontSz" val="5" fact="NaN" max="NaN"/>
          </dgm:ruleLst>
        </dgm:layoutNode>
        <dgm:layoutNode name="parentText">
          <dgm:varLst>
            <dgm:chMax val="0"/>
            <dgm:bulletEnabled val="1"/>
          </dgm:varLst>
          <dgm:choose name="Name6">
            <dgm:if name="Name7" func="var" arg="dir" op="equ" val="norm">
              <dgm:alg type="tx">
                <dgm:param type="parTxLTRAlign" val="l"/>
                <dgm:param type="parTxRTLAlign" val="l"/>
              </dgm:alg>
            </dgm:if>
            <dgm:else name="Name8">
              <dgm:alg type="tx">
                <dgm:param type="parTxLTRAlign" val="r"/>
                <dgm:param type="parTxRTLAlign" val="r"/>
              </dgm:alg>
            </dgm:else>
          </dgm:choose>
          <dgm:shape xmlns:r="http://schemas.openxmlformats.org/officeDocument/2006/relationships" type="rect" r:blip="" zOrderOff="1" hideGeom="1">
            <dgm:adjLst/>
          </dgm:shape>
          <dgm:presOf axis="self" ptType="node"/>
          <dgm:constrLst>
            <dgm:constr type="tMarg"/>
            <dgm:constr type="bMarg"/>
            <dgm:constr type="lMarg" refType="primFontSz" fact="0.3"/>
            <dgm:constr type="rMarg" refType="primFontSz" fact="0.1"/>
          </dgm:constrLst>
          <dgm:ruleLst>
            <dgm:rule type="primFontSz" val="5" fact="NaN" max="NaN"/>
          </dgm:ruleLst>
        </dgm:layoutNode>
        <dgm:layoutNode name="parentRect" styleLbl="alignNode1">
          <dgm:alg type="sp"/>
          <dgm:shape xmlns:r="http://schemas.openxmlformats.org/officeDocument/2006/relationships" type="rect" r:blip="">
            <dgm:adjLst/>
          </dgm:shape>
          <dgm:presOf axis="self" ptType="node"/>
          <dgm:constrLst/>
          <dgm:ruleLst/>
        </dgm:layoutNode>
        <dgm:layoutNode name="adorn" styleLbl="fgAccFollowNod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constr type="w" val="1"/>
            <dgm:constr type="h" refType="w"/>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bList2">
  <dgm:title val=""/>
  <dgm:desc val=""/>
  <dgm:catLst>
    <dgm:cat type="list" pri="7000"/>
    <dgm:cat type="convert" pri="16000"/>
    <dgm:cat type="picture" pri="28000"/>
    <dgm:cat type="pictureconvert" pri="28000"/>
  </dgm:catLst>
  <dgm:sampData useDef="1">
    <dgm:dataModel>
      <dgm:pt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dir/>
      <dgm:animLvl val="lvl"/>
      <dgm:resizeHandles val="exact"/>
    </dgm:varLst>
    <dgm:choose name="Name0">
      <dgm:if name="Name1" axis="self"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08"/>
      <dgm:constr type="sp" refType="w" refFor="ch" refForName="compNode" op="equ" fact="0.16"/>
      <dgm:constr type="primFontSz" for="des" forName="parentText" op="equ" val="65"/>
      <dgm:constr type="primFontSz" for="des" forName="childRect" op="equ" val="65"/>
    </dgm:constrLst>
    <dgm:ruleLst/>
    <dgm:forEach name="nodesForEach" axis="ch" ptType="node">
      <dgm:layoutNode name="compNode">
        <dgm:alg type="composite">
          <dgm:param type="ar" val="0.943"/>
        </dgm:alg>
        <dgm:shape xmlns:r="http://schemas.openxmlformats.org/officeDocument/2006/relationships" r:blip="">
          <dgm:adjLst/>
        </dgm:shape>
        <dgm:presOf/>
        <dgm:choose name="Name3">
          <dgm:if name="Name4" axis="self" func="var" arg="dir" op="equ" val="norm">
            <dgm:constrLst>
              <dgm:constr type="w" val="1"/>
              <dgm:constr type="h" refType="w" fact="1.06"/>
              <dgm:constr type="h" for="ch" forName="childRect" refType="h" fact="0.65"/>
              <dgm:constr type="w" for="ch" forName="childRect" refType="w" fact="0.923"/>
              <dgm:constr type="l" for="ch" forName="childRect"/>
              <dgm:constr type="t" for="ch" forName="childRect"/>
              <dgm:constr type="w" for="ch" forName="parentText" refType="w" fact="0.65"/>
              <dgm:constr type="h" for="ch" forName="parentText" refType="h" refFor="ch" refForName="childRect" fact="0.43"/>
              <dgm:constr type="l" for="ch" forName="parentText"/>
              <dgm:constr type="t" for="ch" forName="parentText" refType="h" refFor="ch" refForName="childRect"/>
              <dgm:constr type="w" for="ch" forName="parentRect" refType="w" fact="0.923"/>
              <dgm:constr type="h" for="ch" forName="parentRect" refType="h" refFor="ch" refForName="parentText"/>
              <dgm:constr type="l" for="ch" forName="parentRect"/>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r" for="ch" forName="adorn" refType="w"/>
            </dgm:constrLst>
          </dgm:if>
          <dgm:else name="Name5">
            <dgm:constrLst>
              <dgm:constr type="w" val="1"/>
              <dgm:constr type="h" refType="w" fact="1.06"/>
              <dgm:constr type="h" for="ch" forName="childRect" refType="h" fact="0.65"/>
              <dgm:constr type="w" for="ch" forName="childRect" refType="w" fact="0.923"/>
              <dgm:constr type="r" for="ch" forName="childRect" refType="w"/>
              <dgm:constr type="t" for="ch" forName="childRect"/>
              <dgm:constr type="w" for="ch" forName="parentText" refType="w" fact="0.65"/>
              <dgm:constr type="h" for="ch" forName="parentText" refType="h" refFor="ch" refForName="childRect" fact="0.43"/>
              <dgm:constr type="r" for="ch" forName="parentText" refType="w"/>
              <dgm:constr type="t" for="ch" forName="parentText" refType="h" refFor="ch" refForName="childRect"/>
              <dgm:constr type="w" for="ch" forName="parentRect" refType="w" fact="0.923"/>
              <dgm:constr type="h" for="ch" forName="parentRect" refType="h" refFor="ch" refForName="parentText"/>
              <dgm:constr type="r" for="ch" forName="parentRect" refType="w"/>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l" for="ch" forName="adorn"/>
            </dgm:constrLst>
          </dgm:else>
        </dgm:choose>
        <dgm:ruleLst/>
        <dgm:layoutNode name="childRect" styleLbl="bgAcc1">
          <dgm:varLst>
            <dgm:bulletEnabled val="1"/>
          </dgm:varLst>
          <dgm:alg type="tx">
            <dgm:param type="stBulletLvl" val="1"/>
          </dgm:alg>
          <dgm:shape xmlns:r="http://schemas.openxmlformats.org/officeDocument/2006/relationships" type="round2SameRect" r:blip="">
            <dgm:adjLst>
              <dgm:adj idx="1" val="0.08"/>
            </dgm:adjLst>
          </dgm:shape>
          <dgm:presOf axis="des" ptType="node"/>
          <dgm:constrLst>
            <dgm:constr type="secFontSz" refType="primFontSz"/>
            <dgm:constr type="tMarg" refType="primFontSz" fact="0.3"/>
            <dgm:constr type="bMarg" refType="primFontSz" fact="0.1"/>
            <dgm:constr type="lMarg" refType="primFontSz" fact="0.1"/>
            <dgm:constr type="rMarg" refType="primFontSz" fact="0.1"/>
          </dgm:constrLst>
          <dgm:ruleLst>
            <dgm:rule type="primFontSz" val="5" fact="NaN" max="NaN"/>
          </dgm:ruleLst>
        </dgm:layoutNode>
        <dgm:layoutNode name="parentText">
          <dgm:varLst>
            <dgm:chMax val="0"/>
            <dgm:bulletEnabled val="1"/>
          </dgm:varLst>
          <dgm:choose name="Name6">
            <dgm:if name="Name7" func="var" arg="dir" op="equ" val="norm">
              <dgm:alg type="tx">
                <dgm:param type="parTxLTRAlign" val="l"/>
                <dgm:param type="parTxRTLAlign" val="l"/>
              </dgm:alg>
            </dgm:if>
            <dgm:else name="Name8">
              <dgm:alg type="tx">
                <dgm:param type="parTxLTRAlign" val="r"/>
                <dgm:param type="parTxRTLAlign" val="r"/>
              </dgm:alg>
            </dgm:else>
          </dgm:choose>
          <dgm:shape xmlns:r="http://schemas.openxmlformats.org/officeDocument/2006/relationships" type="rect" r:blip="" zOrderOff="1" hideGeom="1">
            <dgm:adjLst/>
          </dgm:shape>
          <dgm:presOf axis="self" ptType="node"/>
          <dgm:constrLst>
            <dgm:constr type="tMarg"/>
            <dgm:constr type="bMarg"/>
            <dgm:constr type="lMarg" refType="primFontSz" fact="0.3"/>
            <dgm:constr type="rMarg" refType="primFontSz" fact="0.1"/>
          </dgm:constrLst>
          <dgm:ruleLst>
            <dgm:rule type="primFontSz" val="5" fact="NaN" max="NaN"/>
          </dgm:ruleLst>
        </dgm:layoutNode>
        <dgm:layoutNode name="parentRect" styleLbl="alignNode1">
          <dgm:alg type="sp"/>
          <dgm:shape xmlns:r="http://schemas.openxmlformats.org/officeDocument/2006/relationships" type="rect" r:blip="">
            <dgm:adjLst/>
          </dgm:shape>
          <dgm:presOf axis="self" ptType="node"/>
          <dgm:constrLst/>
          <dgm:ruleLst/>
        </dgm:layoutNode>
        <dgm:layoutNode name="adorn" styleLbl="fgAccFollowNod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constr type="w" val="1"/>
            <dgm:constr type="h" refType="w"/>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09-12T00:02:24.365"/>
    </inkml:context>
    <inkml:brush xml:id="br0">
      <inkml:brushProperty name="width" value="0.05292" units="cm"/>
      <inkml:brushProperty name="height" value="0.05292" units="cm"/>
      <inkml:brushProperty name="color" value="#FF0000"/>
    </inkml:brush>
  </inkml:definitions>
  <inkml:trace contextRef="#ctx0" brushRef="#br0">15783 12726 271 0,'-5'-4'272'0,"5"4"-35"0,0 0-33 16,-6-6-25-16,6 6-19 0,0 0-16 0,-4-6-20 16,4 6-18-16,0 0-24 0,0 0-25 0,0 0-39 15,0 0-30-15,0 0-32 0,0 0-29 0,0 0-37 16,-3-6-99-16,3 6-247 0,0 0 72 0</inkml:trace>
  <inkml:trace contextRef="#ctx0" brushRef="#br0" timeOffset="399.05">15004 12941 505 0,'0'0'358'0,"-7"-7"-33"15,7 7-22-15,0 0-21 0,-4-9-3 0,4 9-12 0,0 0 6 16,0 0-9-16,0 0-4 0,15-9-8 16,-5 7-9-16,8 0-10 0,13-1-12 0,2 1-9 15,5 0-9-15,-1 2-7 0,1-1-14 16,5 0-6-16,-1 2-11 0,1 0-12 0,0 0-12 0,0 1-11 0,18 1-12 16,-14-3-15-16,-8 0-7 0,2-2-12 0,-3 2-7 15,1-4-5-15,-1 0-11 0,-2 1-6 0,-1-2-9 16,-2-2-7-16,-2 1-14 0,-2 1-12 0,-8 0-8 15,-2 1-10-15,0-1-18 0,-3 1-11 0,-2 1-18 0,-2-1-20 16,-2 1-21-16,-2-1-26 0,-8 4-22 16,13-6-24-16,-5 3-26 0,-8 3-21 0,10-8-22 0,-10 8-24 15,0 0-24-15,7-9-29 0,-7 9-6 0,3-5-217 16,-3 5-643-16,0 0 176 0</inkml:trace>
  <inkml:trace contextRef="#ctx0" brushRef="#br0" timeOffset="700.76">15837 12668 553 0,'-6'-6'335'16,"0"1"-31"-16,6 5-27 0,-6-8-15 0,6 8-13 0,0 0-26 0,-11-6-12 15,11 6-15-15,0 0-14 0,-6-4-14 0,6 4-12 16,0 0-14-16,0 0-8 0,0 0-8 0,0 0-10 0,0 0-6 15,0 0-8-15,30-2-7 0,-30 2-12 16,28 4-3-16,-13 1-9 0,3 3-5 0,-2-1-5 0,-1 2-7 16,2 0 2-16,-1 1-11 0,0 0 6 15,-2 1 0-15,-4 1 4 0,2 1 2 0,-4 0 1 0,-3 3-1 16,4-2-1-16,-6 2-1 0,0-1 2 0,-3 4-1 16,-2-3-6-16,-1 1-4 0,-4 0-5 0,0-2 0 15,-1 1-10-15,-4 0-6 0,2-2-13 0,0 0-18 16,-2-2-22-16,1-2-35 0,0 1-24 0,0-2-36 0,2-3-33 15,3 0-44-15,0-2-48 16,6-4-56-16,-9 5-250 0,9-5-664 0,0 0 181 16</inkml:trace>
  <inkml:trace contextRef="#ctx0" brushRef="#br0" timeOffset="2216.32">15319 11901 309 0,'-5'-2'164'0,"5"2"-10"0,0 0-8 0,0 0-9 0,0 0-2 15,0 0-5-15,0 0-11 0,0 0-2 16,0 0 4-16,0 0-12 0,0 0 1 0,0 0-5 0,0 0-3 16,0 0-8-16,30 0-8 0,-13 0 1 0,1 1-5 15,12 0-3-15,-4 1 0 0,7-1-1 0,1 0-2 16,3-1-6-16,2 3-1 0,0 0-8 0,0-2 0 16,1 2-9-16,3-3-4 0,-2 2-6 0,3-2-1 0,-1 1-6 15,1-1-5-15,18 1 3 0,-13-2-7 16,-8 1-5-16,-1-2-4 0,-1 2-10 0,-1-4-9 0,-4 3-13 15,2-1-14-15,-3 0-15 0,1 0-17 0,-3 1-14 16,-7 0-18-16,-3 1-18 0,-1 1-25 16,0-1-20-16,-1 0-14 0,1 2-142 0,-4 1-373 0,0 0 104 15</inkml:trace>
  <inkml:trace contextRef="#ctx0" brushRef="#br0" timeOffset="3297.54">16441 12221 223 0,'0'0'285'0,"0"0"-30"0,-1-16-19 0,1 16-10 16,0 0-12-16,-6-8-11 0,6 8 2 0,-11-7-7 15,11 7-7-15,-10-7-10 0,10 7-5 0,-18-5-13 16,3 3-10-16,-2-2-7 0,2 4-8 0,-2 0-15 0,1 3 1 16,2-3-12-16,2 4-10 0,-3 3-18 15,0 3-3-15,-1 1-4 0,5 2-13 16,-1 0-6-16,-1 12-6 0,4 0 0 0,1-3-20 0,1-5-6 0,4 1-14 15,4 0-14-15,1-1 0 0,1 12-13 0,2-7-15 16,2-5-5-16,-1-3-5 0,2-2-6 0,3 1 3 16,-1-4-4-16,4 0 2 0,-3-2-2 0,-1-5 6 0,0 1 4 15,-10-3 9-15,16 0-1 0,-16 0 7 0,16-7 12 16,-9 2 10-16,-7 5 6 0,14-18 11 16,-5 4 3-16,-2-1 8 15,0-11 4-15,-1 4 13 0,-2 3-5 0,-3 2-5 16,-1-1 9-16,0 2 2 0,0 3 3 0,0 13 5 0,-1-21-3 0,2 13 1 0,-1 8 1 15,-1-12-3-15,1 12-7 0,0 0-4 0,0 0-3 16,0-12-5-16,0 12 0 0,0 0-3 0,0 0-3 0,0 0-12 16,0 0-4-16,0 0-8 0,13 46-10 15,-9-32-8-15,0 3-13 0,0-2-10 0,2-1-7 0,-1 0-10 16,0-3-3-16,1-1-9 0,0-2-10 0,3 4-5 16,1-4-11-16,1 1-13 0,-3-2-15 0,0-4-22 15,-8-3-16-15,17 0-27 0,-17 0-10 0,16-2-22 16,0-7-160-16,0 0-456 0,-2 0 126 0</inkml:trace>
  <inkml:trace contextRef="#ctx0" brushRef="#br0" timeOffset="3838.58">16715 12214 246 0,'0'0'366'0,"0"0"-50"15,0 0-25-15,-22 5-26 0,22-5-15 0,-14 7-18 16,0 3-23-16,0 1-21 0,4 0-16 0,0 2-25 0,4 3-20 15,0-1-5-15,0-1-17 16,6 2-13-16,0 1-13 0,1-2-12 0,5 1-16 0,-1 0-13 16,1-2-9-16,2-2-9 0,0 2-14 0,2-2-9 15,1 0-8-15,1-1-6 0,-2-4-8 0,4 1-10 16,-1-3 1-16,-2-3-9 16,0-2 0-16,-11 0-9 0,19-2-8 0,-1-2-10 0,-5-1-13 0,0-5-5 0,-1 1-8 15,-2 1-15-15,2 2-5 0,-1-5-3 0,-3 1-10 16,3-2 9-16,-3 0 1 0,-2 2 7 0,-1 1 0 0,-2-1 5 15,0 3 13-15,-3 7 3 0,5-16 14 0,-3 8 3 16,-2 8 10-16,2-11 15 0,-2 11 6 0,0 0 10 16,0 0 14-16,2-12 6 0,-2 12 14 0,0 0 2 15,0 0 12-15,0 0 8 0,0 0-5 0,0 0 4 0,0 0 7 16,0 0-2-16,0 0-2 0,0 0-6 16,0 0 1-16,-6 36 0 0,6-36 1 15,0 9 3-15,0-9 4 0,0 0 6 0,2 12-1 0,-2-12 2 0,0 0 4 16,4 9 11-16,-4-9-3 0,0 0 17 15,0 0 2-15,6 4 3 0,-6-4 8 0,0 0-5 0,0 0 2 16,0 0 2-16,18-13-4 0,-18 13 2 0,8-10 0 16,-4 3-3-16,0 0-3 0,-4 7-8 0,8-12 1 15,-8 12 1-15,5-9-1 0,-5 9-4 0,5-6-6 16,-5 6-7-16,0 0-3 0,0 0-3 0,0 0-3 16,0 0-6-16,0 0-2 0,0 0-3 0,19 15-6 15,-8-3-12-15,-5-3-12 0,-1 0-14 0,1-1-10 0,4 5-11 16,-3-5-10-16,0-1-13 0,-1 1-16 0,-1-3-15 15,-5-5-20-15,12 9-16 0,-12-9-20 16,9 5-6-16,-9-5-10 0,9 2-105 16,-9-2-322-16,0 0 92 0</inkml:trace>
  <inkml:trace contextRef="#ctx0" brushRef="#br0" timeOffset="3948.83">17024 12130 255 0,'0'0'159'0,"0"0"-34"0,-5-7-41 15,5 7-38-15,0 0-32 0,0 0-25 16,0 0-62-16,0 0-82 0,0 0 27 0</inkml:trace>
  <inkml:trace contextRef="#ctx0" brushRef="#br0" timeOffset="4239.56">17114 12361 317 0,'0'0'211'0,"0"15"-36"0,0-15-23 16,4 12-23-16,-4-12-15 0,3 9-14 0,-3-9-21 16,7 8-10-16,-7-8-9 0,12 7-6 0,-12-7-5 15,15 0-10-15,-15 0-5 0,25-7 11 0,-11 0 7 16,-1 2 22-16,-5-3 15 0,3-2 23 16,2-1 11-16,-2-4 17 0,-3 1 1 0,-1-2 6 0,-1 2 5 15,-4-1 3-15,2 1-1 0,-3 4 5 0,-1 10 0 0,-2-16-9 16,2 16-11-16,-7-9-21 0,7 9-10 15,-14-5-9-15,5 5-18 0,9 0-15 0,-26 7-20 0,11-1-12 16,2 5-34-16,0-3-22 0,0 1-27 0,2 0-32 16,2 1-31-16,3-1-27 0,0-1-30 0,6-8-23 15,-5 16-22-15,5-16-15 0,0 15-5 0,0-15-127 16,0 0-432-16,3 11 120 0</inkml:trace>
  <inkml:trace contextRef="#ctx0" brushRef="#br0" timeOffset="4516.76">17187 12332 359 0,'9'-10'37'0,"-1"4"30"0,-8 6 15 16,10-8 32-16,-10 8 3 0,0 0 0 15,9-5 6-15,-9 5-2 0,0 0 1 0,0 0-3 16,0 0-1-16,0 0-5 0,0 0-2 16,12 8-7-16,-12-8-5 0,0 0-4 0,5 10-8 0,-5-10-4 0,0 0-7 15,4 8-4-15,-4-8 2 0,3 8-2 0,-3-8-2 0,0 0 2 16,4 9-2-16,-4-9 3 0,0 0-2 16,0 0 4-16,8 7 0 15,-8-7 5-15,0 0-5 0,0 0-2 0,0 0-3 0,28-14-7 0,-19 10-1 16,-1-1-10-16,-8 5-1 0,13-11 2 0,-5 7-5 0,-8 4-5 0,14-7 6 15,-14 7-3-15,11-3 1 0,-11 3-9 16,17 0 8-16,-17 0-13 0,0 0-3 0,20 9-6 16,-20-9 0-16,14 9-2 0,-8-2-21 0,0 0-5 15,1 0-13-15,-7-7-12 0,12 11-19 0,-5-6-19 16,-7-5-24-16,7 6-24 0,-7-6-29 0,0 0-28 0,0 0-20 16,12 11-25-16,-12-11-18 0,0 0-127 0,0 0-433 15,0 0 122-15</inkml:trace>
  <inkml:trace contextRef="#ctx0" brushRef="#br0" timeOffset="4687.25">17425 11940 396 0,'14'-11'268'0,"1"1"-30"0,-4 2-30 0,0 0-25 0,0-1-20 15,1 0-24-15,-1 2-11 0,2-2-21 0,-2 2-21 16,-1 1-21-16,-1 1-32 0,0 1-35 0,-9 4-36 15,16-6-37-15,-16 6-41 0,10-1-117 0,-10 1-277 16,0 0 81-16</inkml:trace>
  <inkml:trace contextRef="#ctx0" brushRef="#br0" timeOffset="5250.38">17941 12139 477 0,'0'0'339'0,"0"0"-41"0,0 0-36 0,0 0-29 15,0 0-26-15,-34 20-23 0,24-7-26 0,2 0-16 0,0 2-18 0,-3 1-13 0,-1 9-12 16,5-4-13-16,1-3-16 0,3-1-14 0,-1 1-18 15,2-3-13-15,3-1-16 0,-1-3-10 16,1 0-7-16,1-3-5 0,-2-8-5 0,8 13 2 0,-4-10-1 16,-4-3 3-16,11 4-1 0,-11-4 8 0,0 0 7 15,22-8 4-15,-15 2 6 0,0 1 12 0,5-6 4 16,0-2 6-16,-2-2 5 0,1 2 8 0,-1-2 1 16,-3 4 3-16,0 1 2 0,-1 1-2 15,-3 0 1-15,-3 9 0 0,8-11-5 0,-8 11-4 16,5-5-7-16,-5 5 0 0,0 0-9 0,0 0-9 15,0 0-8-15,0 0-7 0,12 16-15 0,-9-9-13 0,-3-7-15 0,8 21-18 16,-3-10-16-16,2 2-13 0,2-4-11 0,-1 1-8 16,4-1-8-16,1-3-14 0,-2-1 4 0,3-1 3 15,2-3 11-15,-1 0 19 0,3-3 23 0,-2-2 19 16,0-1 33-16,-6-2 35 0,2 2 30 0,0-5 34 16,-4 0 22-16,0-3 19 0,-3 0 16 0,0-2 13 15,-3-1 10-15,1 1-3 0,-3 0 8 16,-2 0-1-16,0 2 1 0,-1 3-7 0,-1 2-5 15,-1 1-15-15,5 7-14 0,-10-11-14 0,3 7-11 0,7 4-14 0,-15-3-9 16,15 3-13-16,-18 3-15 0,10 1-18 16,-5 6-25-16,1 1-25 0,2 2-28 0,0-1-38 0,5 2-26 15,0-3-27-15,0-1-31 0,5-10-29 16,-2 18-19-16,2-18-22 0,1 15-20 0,1-7-178 0,-2-8-526 16,5 10 145-16</inkml:trace>
  <inkml:trace contextRef="#ctx0" brushRef="#br0" timeOffset="5900.32">18301 12185 209 0,'0'0'132'0,"5"13"-15"0,-4 3-15 16,0-2-17-16,-1 4-7 0,2-3-1 0,-1 1-2 0,0 0-7 0,-2 1 6 0,2 0 3 0,-2-4 19 15,-2-3 6-15,2 1 6 0,-1-3 11 0,2-8 6 16,-1 13 6-16,1-13-1 0,-2 11-4 0,2-11-11 15,0 0-7-15,0 0-11 0,0 0-7 0,0 0-7 16,0 0-6-16,0 0-8 0,0 0-7 0,1-42-4 16,3 26-5-16,3-1-8 0,-1 0-2 0,1 1-9 15,0 2 1-15,2-1-5 0,-2 2-8 0,-1 3 0 16,-2 2 2-16,0 3-5 0,-4 5-3 0,10-6-2 16,-10 6 0-16,0 0-3 0,0 0 0 0,13 11-1 15,-13-11-4-15,6 15-6 0,-4-7-4 0,1 7-10 0,4 0-2 16,-4-3-6-16,0 3-1 0,2-1-7 0,0 0 5 15,-2-3-3-15,0-3-7 0,0 0-2 0,-3-8 5 16,10 8 2-16,-10-8 6 0,7 5 2 0,-7-5 7 16,0 0 4-16,17-2 5 0,-17 2 11 15,12-9 7-15,-7 2 9 0,0 1 7 16,0-2 7-16,0 0-3 0,2-3 6 0,-1 1-2 0,0 3 1 0,-6 7 4 0,7-9 2 16,-3 3 5-16,-4 6-7 0,0 0 5 0,8-9-5 15,-8 9-7-15,0 0 4 0,0 0-7 16,0 0-4-16,0 0-6 0,0 0-13 15,0 0-7-15,0 0-7 0,0 0-10 0,9 24-10 0,-9-24-3 0,2 10-7 16,-2-10-1-16,6 13-7 0,-3-6 0 0,-3-7-2 16,9 8 1-16,-9-8-1 0,10 4 6 0,-10-4 3 15,10 3 3-15,-10-3 5 0,14 1 2 0,-14-1 7 16,0 0 7-16,19-5 4 0,-19 5 8 0,10-5 8 0,-10 5 10 16,0 0 2-16,11-6 3 0,-11 6 4 0,0 0 1 15,0 0 0-15,9-5 0 0,-9 5-2 0,0 0-2 16,0 0-3-16,0 0-4 0,0 0-1 0,0 0-6 15,0 0-3-15,16 0-5 0,-16 0-3 0,0 0-2 0,0 0-4 16,12 8-5-16,-12-8-2 0,8 6-1 0,-8-6-1 16,10 5-1-16,-10-5-1 0,13 6 0 15,-13-6-5-15,15 3 1 0,-15-3-11 16,15 3-6-16,-15-3-12 0,17 3-12 16,-17-3-16-16,17-1-13 0,-17 1-17 0,0 0-1 0,25-6-31 0,-18 2-10 0,-7 4-9 15,13-7-98-15,-13 7-311 0,8-10 88 0</inkml:trace>
  <inkml:trace contextRef="#ctx0" brushRef="#br0" timeOffset="6081.85">18768 11965 463 0,'2'-12'328'0,"-2"12"-35"16,4-13-36-16,-4 13-29 0,6-15-26 0,1 2-21 15,0 0-19-15,0 0-20 0,2 1-17 0,3 1-28 16,-1-1-24-16,0-1-23 0,1 1-29 0,-1 1-24 15,-1 0-30-15,-1 2-28 0,-2 2-37 0,0 1-21 0,-7 6-28 16,11-13-140-16,-8 9-342 0,-3 4 98 0</inkml:trace>
  <inkml:trace contextRef="#ctx0" brushRef="#br0" timeOffset="7029.05">16593 12972 346 0,'0'0'318'0,"0"0"-35"0,0 0-19 0,-6 20-21 16,6-5-22-16,2 3-17 0,2 10-19 0,1 2-24 15,2-2-16-15,0 5-10 0,1-1-16 0,1-1-17 16,-1 0-11-16,-1 0-7 0,1 0-13 0,-2-2-3 0,-1-7-10 16,-1-3-8-16,3 9-12 0,-1-8-5 0,-2-3-7 15,-3-4-2-15,0-4-5 0,1-1 3 0,-2-8-7 16,3 13-4-16,-3-13-6 0,3 9 1 0,-3-9 2 15,0 0 1-15,0 0-2 0,0 0-1 16,0 0-2-16,0 0 2 0,0 0 2 0,-11-35 6 16,2 9-2-16,4 0 2 0,0-4-1 0,-1-1-1 0,1-4-1 15,3 4-3-15,3-2 2 0,-2-2-2 0,6 1-1 0,2 6-6 16,4 0 4-16,-1 7 2 0,-1 6-3 0,-1 3 1 16,3 3-4-16,-1 3 2 0,-1 2-3 0,1 3 4 15,0 1-2-15,0 1 1 0,-1 4-3 0,5 4 5 16,-6 1-5-16,2 1 4 0,-4 3 2 0,-1 0 2 15,-4 3 6-15,-4-1 2 0,1-2 7 0,-4 2 1 16,-5 0 9-16,-6 5 4 0,2-3 14 0,-1-4-14 0,1-2 7 16,-2-3-4-16,0-2-5 0,0 1-5 15,-1-3-6-15,2 0-14 0,2-1-1 0,-2-1-16 16,3-3-12-16,3 0-16 0,1-3-21 0,3 0-25 0,6 3-29 16,-10-7-28-16,10 7-27 0,-5-7-21 0,5 7-18 15,0 0-8-15,2-10-162 0,-2 10-448 0,6-9 124 16</inkml:trace>
  <inkml:trace contextRef="#ctx0" brushRef="#br0" timeOffset="7368.17">16733 13122 241 0,'4'-4'222'0,"-4"4"-24"0,0 0-12 0,7-4-13 0,-7 4-12 0,0 0-8 0,0 0-16 15,0 0-5-15,14 5-15 0,-9 1-11 0,0-1-11 16,2 0-10-16,4 6-8 0,-4 1-9 0,5-1-9 0,0 3-4 15,-3-4-9-15,5 1-5 0,-2 1-7 16,0-2-6-16,1-2-12 0,-1 2-9 0,2-2-10 16,-3-3-9-16,5 1-3 0,-6-3 2 0,2-1-2 15,0-1 3-15,-3-2 1 0,-9 1 7 0,19-7-5 0,-5 0 9 16,-2-4 3-16,-1 0 9 0,-2-2 5 0,1-1 11 16,-4-3 9-16,0 1 4 0,-3-1 8 0,0 1 4 15,-1-1 2-15,-1 5 5 0,-2 0-1 0,1 2 5 16,-1 2 4-16,1 8-4 0,0-11-4 0,0 11-10 0,0 0-9 15,0 0-11-15,0 0-5 0,0 0-12 0,0 0-16 16,0 0-13-16,-7 22-17 0,8-8-13 0,2 2-19 16,-1-2-14-16,3-1-22 0,2-2-13 0,-4 1-15 15,7 0-4-15,-2-1-12 0,0-5-12 0,0-1-4 16,0-2-102-16,-8-3-312 0,18 3 90 0</inkml:trace>
  <inkml:trace contextRef="#ctx0" brushRef="#br0" timeOffset="7891.94">17254 13139 919 0,'10'-18'-15'0,"-2"1"33"0,2 1 30 0,-3-10 28 16,-1-3 14-16,-6-4 17 0,2 1 12 0,-2-3 10 15,-2 0 9-15,-4 1-6 0,3 2 1 0,-2 3-3 0,5 6-4 16,-2 5 6-16,0 4-3 0,-2 3 6 16,2 2-2-16,2 9-2 0,-4-12-13 0,4 12-14 0,-6-5-12 15,6 5-9-15,0 0-7 0,0 0-7 0,0 0-7 16,-19 42-4-16,17-14-12 0,-3 7 1 0,6 2-7 16,-1 21-6-16,4-1-10 0,0 2-10 0,-1-3-17 15,0 2-17-15,1-14-16 0,0-5-12 0,-2-4-12 0,4-1-10 16,-3 2-6-16,0-7 0 0,2-1-5 0,-4-9 3 15,1 0-3-15,-2-6-4 0,1-2 1 0,-1-1-3 16,0-10 6-16,4 13 0 0,-4-13 3 0,0 0 7 16,0 0 1-16,2 7 6 0,-2-7 4 0,0 0 2 15,0 0 3-15,0 0 6 0,0 0-4 0,-6-32 5 16,6 32 5-16,-3-17 0 0,0 8 11 0,1 1 0 16,2 8 6-16,-5-18 2 0,2 10 11 0,3 8 4 0,-5-16 6 15,5 8 2-15,0 8-2 0,0-14 8 0,0 14-1 16,4-14 4-16,1 8-3 0,0-1 5 0,1 1-3 15,1 0-1-15,8-3 2 0,-1 0-5 0,1 0 0 16,-1-1 2-16,3 1 0 0,-3-1-6 16,3 0 1-16,-3-1-3 15,12-3 10-15,-9 1-3 16,-3-1 13-16,1 3 12 0,-1-1 15 0,-4-1 10 0,3-1 11 0,-1-10 13 0,2-1 4 0,-7 4 7 0,-2 2 5 16,-3 3 4-16,1-1-1 0,-2 0 5 0,-1 1-7 15,-1 1 0-15,-1 3-5 0,-1 0-3 0,3 12-7 0,-9-15-4 16,9 15-11-16,-11-9-9 0,6 8-1 0,5 1-9 15,-12 0-4-15,12 0-11 0,-13 7-10 0,13-7-7 16,-11 12-6-16,3 1-5 0,-1 0-13 0,3 2-5 16,1 0-14-16,0 1-7 0,4 1-15 0,-1 0-3 15,3-1-10-15,0 1-11 0,-2-5-6 0,4 1-17 16,2 3-16-16,0-5-13 0,2-2-12 0,-1-2-17 0,-1-1-17 16,2-2-11-16,0 1-105 0,-7-5-345 15,14 3 97-15</inkml:trace>
  <inkml:trace contextRef="#ctx0" brushRef="#br0" timeOffset="8277.62">17605 13104 414 0,'0'0'210'0,"0"0"-22"0,0 0-23 0,0 0-18 0,0 0-16 15,0 0-15-15,9-7-17 0,-9 7-6 0,0 0-15 16,13-3-10-16,-13 3-2 0,17 0-11 0,-7-1-7 15,-10 1-8-15,17-4 2 0,-3-2-4 0,-3 0 10 16,-1 1 5-16,-2-2 9 0,-1 0 6 0,4-3 9 16,-4 0 8-16,-3 1 1 0,1-1 4 15,-1 2 3-15,-4 8-2 0,5-14 4 0,-4 5-7 0,-1 9-4 0,-1-12-1 16,1 12-3-16,0 0-9 0,-4-12-7 0,4 12-11 16,0 0-4-16,-7-5-7 0,7 5-9 15,0 0-2-15,0 0-8 0,0 0-7 0,0 0-9 0,-17 17-7 16,17-17-5-16,-2 13-7 0,2-13-11 0,-1 14-14 15,-2-6-11-15,3-8-16 0,4 15-13 0,-4-15-21 16,3 14-12-16,0-10-13 16,-3-4-6-16,8 11-6 0,-2-8-9 0,-6-3-5 15,14 6 7-15,-7-4-2 0,-7-2 3 0,13 3 10 0,-13-3 8 0,14 0 4 16,-14 0 9-16,12-1 14 0,-12 1 13 0,12 0 3 0,-12 0 7 16,0 0 8-16,15-1 8 0,-15 1-1 0,0 0-6 15,0 0-45-15,15 0-131 0,-15 0 41 0</inkml:trace>
  <inkml:trace contextRef="#ctx0" brushRef="#br0" timeOffset="8502.31">18043 12806 335 0,'-2'-16'344'0,"0"2"-46"15,-1 5-31-15,1 1-26 0,2 8-11 16,-3-16-23-16,3 16-21 0,-4-9-10 0,4 9-16 15,0 0-28-15,0 0-10 0,0 0-4 0,0 0-21 0,0 0-20 16,0 0-5-16,0 0-20 0,10 56-16 0,-6-27-20 16,0 2-27-16,1 0-24 0,-2 2-27 0,3-3-24 15,-4 1-15-15,2-3-24 0,0 0-14 0,-2-6-13 16,1-4 0-16,1-2-9 0,-1-2-2 0,1 0-98 0,-4-5-310 16,2-1 88-16</inkml:trace>
  <inkml:trace contextRef="#ctx0" brushRef="#br0" timeOffset="8886.76">18084 13115 231 0,'0'0'59'0,"-5"-12"7"0,5 12 10 0,-4-10-2 16,4 10-7-16,0 0-2 0,-3-10 0 16,3 10-13-16,0 0-2 0,0 0-7 0,0 0-12 15,16-7-1-15,-6 6-17 0,6-1-11 0,0 1-15 16,1 1-2-16,3-3-15 0,0 1 3 0,-2-1 5 16,1 0 0-16,-1-1 6 0,9-9 8 0,-4 6 20 0,-5 0 12 15,-2 0 17-15,2 0 24 0,-4-3 14 0,1 1 17 0,-3-2 20 16,-2-2 16-16,2 1 9 0,-4-2 12 15,1-2 8-15,-2-1 0 0,-2-1 2 0,-3 0-7 16,0 1-6-16,-1 1-4 0,-1-1-12 0,0 5-3 16,-2 3-15-16,2 9-7 0,-8-10-10 0,8 10-10 15,-10-5-15-15,10 5-1 0,0 0-9 0,-18 12-7 16,8 2-18-16,1 2-6 16,-3 9-16-16,4 2-1 0,1 1-15 0,3 0-5 0,0 1-12 15,2-1 0-15,3 1-9 0,0-9-5 0,0 0 0 0,0-5-4 0,2-1-3 16,2 0-4-16,0-3-6 0,2-1-4 0,-1-2-6 0,1-2 0 15,0-1-2-15,-1-1-4 0,-6-4-6 0,20 2-5 16,-20-2-6-16,19-4-7 0,-3-2-18 0,-2 3-8 16,-4-3-13-16,-1 1-6 0,-1 0-18 0,1-1-17 15,-3 0-90-15,1 0-305 0,-7 6 88 0</inkml:trace>
  <inkml:trace contextRef="#ctx0" brushRef="#br0" timeOffset="9120.12">17935 12892 311 0,'-13'-2'398'0,"13"2"-50"16,0 0-26-16,0 0-20 0,-8-4-17 0,8 4-25 0,0 0-11 0,0 0-15 15,0 0-15-15,0 0-19 0,27-13-17 0,-18 11-23 0,6-3-13 16,4 0-18-16,-3 0-17 0,3 0-19 0,0-1-33 15,11-5-11-15,-1 6-30 0,-6-2-33 16,6-1-34-16,-6 0-41 0,-1 2-44 0,-4 0-55 0,2 1-41 16,-2 0-38-16,-4-1-155 0,3 1-505 15,-5 0 139-15</inkml:trace>
  <inkml:trace contextRef="#ctx0" brushRef="#br0" timeOffset="10401.01">18118 12671 269 0,'0'0'242'0,"0"0"-46"0,0 0-26 16,-18 12-22-16,14-5-25 0,-2 1-13 0,-1 5-14 16,0 2-10-16,0 1-16 0,-2 0-8 0,3 1-15 15,-1 9-18-15,4 1-8 0,-2 1-15 0,-3-2-14 16,6 1-14-16,-2 0-17 0,1 4-16 0,1-3-8 16,0-1-13-16,2-5-9 0,0 6-3 0,0-7-67 0,-1-1-182 15,2-1 54-15</inkml:trace>
  <inkml:trace contextRef="#ctx0" brushRef="#br0" timeOffset="19794.75">18866 12864 253 0,'0'0'85'0,"0"0"3"16,0 0 7-16,0 0-12 0,0 0 5 0,-6-8 6 16,6 8 4-16,0 0 8 0,0 0 6 15,0 0 7-15,-3-6 5 0,3 6 0 0,0 0 4 0,0 0-3 16,0 0-3-16,0 0 0 0,-2-7 0 0,2 7-9 15,0 0-4-15,0 0-3 0,0 0-5 0,0 0-4 16,0 0-6-16,0 0-1 0,-4-7-10 0,4 7-3 16,0 0-2-16,0 0-1 0,0 0 5 0,0 0 4 0,0 0-10 15,0 0-1-15,0 0-6 0,-10-6 6 16,10 6-8-16,0 0-1 0,0 0 1 0,-12-2 0 0,12 2-1 16,0 0-8-16,-10 0-6 0,10 0 5 0,0 0-9 15,-11 0 0-15,11 0-11 0,-8 3 2 0,8-3-5 16,-8 2-1-16,8-2-4 0,-8 1-4 0,8-1-3 15,-6 5 2-15,6-5-4 0,-10 7-2 0,6-3-2 0,4-4-1 16,-8 8-2-16,3-2 3 0,1-1-7 16,0 1 11-16,-1-1-12 15,2 1 4-15,-1 2-2 0,1-1 0 0,1 1-3 0,0 0-2 0,1 0 7 0,-1 1-4 16,0-2-9-16,1 2 12 0,-2 0-5 0,3-1-3 16,-2 0 5-16,2 1 1 0,0 1-1 0,1-1-4 15,-1 5 0-15,2-1 2 0,1-2 1 0,0-2 4 16,-2 0-3-16,2 1 1 0,0-2 2 0,0-1-1 0,2 1-7 15,0 0-2-15,4 4 4 0,-2-3-2 16,1 0-3-16,1-1 12 0,-3-2-9 0,2 0 1 16,0-1-7-16,-1 0 2 0,1 1 2 0,-1-1 2 15,7 3 0-15,-3-4 0 0,-2 1 1 0,2-2-2 0,-3 2-1 16,1-4 4-16,-1 1-6 0,0 1 3 0,1-2-1 16,-1 0 6-16,0 0-5 0,-8-1 2 0,17 0-4 0,-8 0 2 15,-9 0 3-15,17-2 7 0,-10 0-7 16,0 0-3-16,1-1 1 0,0 0 0 0,0 1-13 0,0-2 19 15,0-1-10-15,-1 1 8 0,0-2-1 0,-1 2 1 16,0-3-3-16,2 1 4 0,-3-2 2 0,1 1 0 16,0-1-1-16,4-3 8 0,-3-3-11 0,-1 4 8 15,-1-1 1-15,2-3-5 0,-1 3-5 0,-2 0 10 16,-1 2-8-16,1 0 0 0,-3 1 3 0,1 2-1 16,-1-1 3-16,-1 7 2 0,3-15-2 0,-3 8 2 0,0 7-5 15,0-14 5-15,0 7-2 0,0 7 1 0,-4-14-1 16,2 7-3-16,-1 1-2 0,-2-1-1 0,1 0 0 15,-1 1 1-15,0-1 3 0,-2 1-7 0,1-1-3 16,-2 3 1-16,-6-3-7 0,3 1 3 16,1 2-5-16,1-1 4 0,1 2-4 0,-1-2-7 0,9 5-5 15,-19-6-6-15,12 4-2 0,-2-1 4 0,9 3-1 16,-23-5 0-16,9 4-10 0,2-1-8 0,0 1-13 16,1 0-8-16,3 1 0 0,-3 1-22 0,11-1-14 15,-18 1-22-15,9 1-24 0,1-1-23 0,8-1-31 0,-16 6-19 16,10-2-17-16,-1 0-161 0,0 0-478 0,0 2 132 15</inkml:trace>
  <inkml:trace contextRef="#ctx0" brushRef="#br0" timeOffset="20341.3">18737 12963 426 0,'0'0'246'0,"0"0"-22"0,0 0-24 16,0 0-22-16,0 0-18 0,0 0-14 0,0 0-15 0,0 0-9 0,0 0-10 15,-2-7-12-15,2 7-3 0,0 0-7 16,0 0-3-16,0 0 0 0,0 0 6 0,0 0-6 16,0 0 0-16,0 0-3 0,0 0 4 0,0 0-9 15,0 0-1-15,0 0-4 0,0 0-3 0,13-5 2 0,-13 5-1 16,0 0-5-16,13 2-4 0,-13-2-5 15,13 1-1-15,-5 1-6 0,0 0-1 0,0 1-4 0,2-1-4 16,5 3-2-16,-5-1-3 0,1 0-9 0,-1 0-4 16,0 0-2-16,2 5-1 0,2-1-3 0,-2-1-2 15,1 2 1-15,-1-1-8 0,0 0 2 0,-1 0-4 16,-2-1-1-16,-1 0 1 0,2 3-10 0,0-3 6 0,-2-3-6 16,-1 0 1-16,-1 1-1 0,-3-1 0 0,-3-4-3 15,11 5-4-15,-7-1-2 0,-4-4-5 0,7 5-4 16,-7-5-3-16,6 2-8 0,-6-2-12 0,0 0-8 15,0 0-14-15,8 3-12 0,-8-3-16 16,0 0-18-16,0 0-19 0,0 0-16 0,0 0-22 16,0 0-15-16,0 0-10 0,12-4-153 0,-12 4-415 0,0 0 116 15</inkml:trace>
  <inkml:trace contextRef="#ctx0" brushRef="#br0" timeOffset="20679.45">19097 12931 364 0,'0'0'199'0,"0"0"-16"0,0 0-13 16,-1-10-11-16,1 10-14 0,0 0-7 15,0 0-11-15,0 0-4 0,0 0-11 0,-2-7 1 0,2 7-2 16,0 0 3-16,0 0 0 0,0 0 1 16,0 0 2-16,0 0 3 0,0 0-2 0,0 0 4 15,0 0-1-15,0 0-12 0,0 0-3 0,0 0-3 0,0 0-2 16,-34 16-13-16,21-7 3 0,0 2-12 0,2 0-5 15,-4 0-8-15,1 0-10 0,-1 2-7 0,4-1-2 0,-5-1-6 16,2 0-10-16,-1 0-16 0,4 1-9 0,0-1-7 16,1-2-15-16,3-2-8 0,1 0-18 0,0 0-13 15,0-3-16-15,0 1-14 0,6-5-12 0,-8 8-16 16,8-8-7-16,-5 6-12 0,5-6-4 0,0 0-10 16,0 0 1-16,0 0-6 0,-5 7-11 0,5-7 0 15,0 0-15-15,0 0-103 0,0 0-333 0,0 0 93 16</inkml:trace>
  <inkml:trace contextRef="#ctx0" brushRef="#br0" timeOffset="26358.59">15767 13411 258 0,'0'0'178'0,"-10"3"-6"15,5-2-10-15,5-1-8 0,0 0-6 0,-10 4-7 16,10-4-13-16,-7 1 1 0,7-1-5 0,0 0-4 16,-8 3 3-16,8-3-3 0,0 0-1 0,0 0-2 0,0 0 0 15,0 0-2-15,-13 3-6 0,13-3-4 16,0 0-4-16,0 0-4 0,0 0-5 0,-9 3-4 0,9-3-1 16,0 0-8-16,0 0-8 0,0 0-7 0,0 0-1 15,0 0-7-15,-9 3-9 0,9-3-6 0,0 0-4 16,0 0-8-16,0 0 5 0,0 0-9 0,0 0-4 15,0 0 3-15,0 0-4 0,0 0 0 0,0 0-4 16,0 0-2-16,0 0-3 0,0 0 2 0,33 3-2 16,-33-3-2-16,26-1 1 0,-15 1-4 0,8 0 1 0,0-2 2 15,0 0 1-15,0-1-3 0,11 2-1 16,-6 0 2-16,-3 0-3 0,-2-1-3 0,1 0-2 16,-1 2-3-16,-3-1-5 0,2 1-2 0,-1-2-7 0,-3 1-1 15,1 0-10-15,-3 1-3 0,-3-2-4 0,-9 2-6 16,13-1-1-16,-13 1-13 0,11-1-7 0,-11 1-10 15,0 0-11-15,0 0-14 0,0 0-17 0,16-1-14 16,-16 1-20-16,0 0-12 0,0 0 2 0,0 0 6 0,0 0 3 16,0 0 10-16,0 0 7 0,0 0 9 15,0 0 23-15,0 0 9 0,0 0 16 0,0 0 18 0,0 0 15 16,0 0 21-16,0 0 15 0,0 0 28 0,-10-20 9 16,10 20 17-16,0 0 14 0,-12-11 8 15,5 8 4-15,7 3 1 0,-10-7 6 0,10 7 2 0,-8-4-3 16,8 4-5-16,-6-6-3 0,6 6-7 0,0 0-7 0,0 0-6 15,-11-7-6-15,11 7-6 0,0 0-2 16,-7-5-9-16,7 5 0 0,0 0-2 0,0 0 4 16,0 0 3-16,0 0 3 0,0 0 1 0,0 0 0 15,0 0 4-15,0 0 3 0,0 0-2 16,0 0 2-16,0 0 2 16,0 0 3-16,0 0-1 0,0 0 3 0,40 10-6 0,-40-10 8 0,9 5 1 0,-9-5 5 0,8 8-1 15,-8-8-4-15,6 9-6 0,-6-9 2 16,2 14-8-16,-2-14-5 0,-3 16-4 0,3-16-6 0,-13 20-3 15,2-7-5-15,1-1-9 0,-3-1-11 0,0-1-9 0,1 2-16 16,0-6-18-16,-1 2-19 0,4 0-27 0,-1-5-28 16,10-3-28-16,-13 9-36 0,13-9-22 0,-6 0-27 15,6 0-136-15,0 0-435 0,0 0 119 0</inkml:trace>
  <inkml:trace contextRef="#ctx0" brushRef="#br0" timeOffset="27250.62">17506 10156 384 0,'0'0'251'0,"0"0"-30"0,0 0-21 16,0 0-5-16,0 0-7 0,0 0-7 0,0 0-6 15,0 0-4-15,0 0-12 0,0 0-10 0,0 0-2 0,0 0-13 16,26 13-5-16,-12-3-6 0,0-2-11 16,0 1-9-16,-3 2-8 0,0 0-3 0,1 0-11 15,-1 2-6-15,2 1-6 0,0 0-10 0,-1 0-3 16,1-1-6-16,-2 2-9 0,-1-1 1 0,3 0-4 15,-3 1-3-15,-2-2-7 0,1-1-4 0,-1 2-1 0,-2-5-4 16,-1 0-9-16,1-2-8 0,-2-2-10 0,0 0-13 16,-2 2-4-16,-2-7-8 0,5 7-16 0,-5-7-26 15,3 4-26-15,-3-4-32 0,0 0-30 0,0 0-18 16,0 0-25-16,0 0-20 0,0 0-129 0,0 0-424 16,0 0 117-16</inkml:trace>
  <inkml:trace contextRef="#ctx0" brushRef="#br0" timeOffset="27497.04">17723 10191 411 0,'-9'-4'201'0,"9"4"-17"0,0 0-6 15,0 0-6-15,-19 13-10 0,7-2-14 0,2 1-13 16,-3 2-11-16,-8 8-8 0,6-5-13 0,-2 7-8 15,-1 0-9-15,2-1-10 0,-5-2-8 0,5-2-8 16,3-5-4-16,4 2-8 0,-4-1-3 16,2-2-7-16,1 1-14 15,0-5-17-15,5 1-19 0,0-3-27 0,0-1-26 0,5-6-24 0,-7 9-16 0,4-6-40 0,3-3-130 16,0 0-329-16,0 0 93 0</inkml:trace>
  <inkml:trace contextRef="#ctx0" brushRef="#br0" timeOffset="27941.62">17501 9868 408 0,'-15'-3'214'0,"-1"4"-29"16,4-1-15-16,2 4-15 0,-3-2-17 0,2 4-9 15,-2 3-14-15,-2 1 0 0,-5 12-12 0,3 1-6 16,-2 0-8-16,3 8-9 0,0 3-8 0,-1 21-5 16,-3-3-7-16,9-7-9 0,2 11-2 0,9-11-6 15,0-7-2-15,4 2-6 0,4 16-2 0,5-14-5 16,2-6 0-16,16 13-5 0,-11-13 1 0,3-7-4 0,0-2-1 16,3 1 2-16,1-3-2 0,7-4 2 0,-2-2 2 15,6-2-3-15,-2-5 1 0,1-2 2 0,1-4-2 16,2-6-1-16,-1 0 0 0,-1-5 0 0,1-2 3 15,-1-4 6-15,-4-3 4 0,-3-4 7 0,-2-4 10 0,-6-5 0 16,-4-3 0-16,-5-6 9 0,2-20 6 0,-14-8-2 16,-7 2-1-16,-6-3-3 0,-11 2-3 15,0 2 1-15,-4 4 6 0,-5 0 2 0,-5 9-8 0,-6 2 6 16,7 14-5 0,3 8-4-16,-4 6-1 0,-2-1-9 15,-21-5-7-15,-2 12-1 0,13 7-13 0,5 3 0 0,1 4-11 0,0 3-11 16,4 2-14-16,1 4-27 0,2 2-26 0,3 4-27 0,6 1-31 0,1 3-32 15,6 1-38-15,5 3-37 0,3 2-202 0,2 2-519 16,5-1 144-16</inkml:trace>
  <inkml:trace contextRef="#ctx0" brushRef="#br0" timeOffset="28316.36">17988 10049 486 0,'3'-8'244'16,"-3"8"-27"-16,0 0-8 0,0 0-9 0,0 0-12 16,0 0-14-16,0 0-17 0,5 28-16 0,-4-10-11 15,1 9-19-15,1-6-5 0,-2-2-12 0,1 0-11 0,2 10-6 16,-1-2-10-16,3-6-7 0,-1-2-9 16,1 7-4-16,-1-4-10 0,-1-7-14 0,-1-1-18 0,-1-2-17 15,0-3-27-15,-1-1-24 0,-1-8-24 0,3 12-24 16,-3-12-11-16,3 9-17 0,-3-9-19 0,1 5-130 15,-1-5-347-15,0 0 100 0</inkml:trace>
  <inkml:trace contextRef="#ctx0" brushRef="#br0" timeOffset="29135.37">17889 9974 290 0,'-6'-10'216'0,"0"3"-23"0,6 7-19 0,-4-13-13 0,4 13-13 0,0-11-11 16,0 11-8-16,6-11-9 0,0 6-4 0,0-1-5 15,2 2-4-15,9-4-6 0,0 2-5 0,3 1-7 0,-1 3-1 16,15-1-6-16,-9 3-7 0,8 5-3 16,-1-1-5-16,-5 3-5 0,1 5-8 0,-3 4-2 0,-1 1-7 15,-6-1-4-15,-6-2-4 0,-1-1-2 0,-3 2-5 16,-2 2-1-16,-3 0-3 0,2 12-1 0,-6-7-1 16,-2-2-1-16,-2-4-4 0,-5 9-2 0,0-5-1 0,-1-4-3 15,-8 6 0-15,4-6-4 16,-1-3 0-1,4-1 1-15,-2-1-2 0,1-1-1 0,0 0-3 0,2-3 1 0,3 0-1 0,1 0-2 0,-1-1 1 0,2 0-4 16,2 0 2-16,1 0-1 0,3-6 1 0,-2 13-1 16,3-6-1-16,3 1 0 0,2-1 4 0,6 3-5 0,3 0 0 15,11 4 2-15,0-2-4 0,2-1-1 0,0-2-1 16,-4-5-2-16,7-1 0 0,-6-1-8 16,5 0 1-16,1-3-4 0,-6 0 1 0,-4-1-1 15,-3 0 5-15,11-3 1 0,-7-1 4 0,-5 0-4 16,-1 1 6-16,-5-1-3 0,-3-3 2 0,-2 2 6 0,-1 0 1 15,-3-3 0-15,2-3 7 0,-4-3-1 16,-1-1 4-16,-1-1 1 0,-3 3 4 0,1 0-3 0,-5 2 3 16,0-1 3-16,0 2-1 0,1 2 0 0,0 3-2 15,0-1-1-15,-1 4-1 0,3 0-4 0,6 4 0 16,-16-3-1-16,16 3-3 0,-15 0 4 0,7 3 3 0,2 1-7 16,-1 1 1-16,1 2-2 0,-1 0 0 15,3 1 2-15,-1 6 1 0,2 0-2 0,2-2 0 0,0 3-2 16,3 0 1-16,2-1-2 0,-1 0-1 15,1 0 0-15,2-3 1 0,0-2-1 16,-1 0 1-16,1-2 0 0,0-1 3 0,2-1-4 0,-2 0-2 0,1-1-5 16,-1-2-3-16,-6-2-16 0,16 2-9 0,-16-2-8 15,17-2-8-15,-17 2-7 0,16-5-11 0,-7 1 2 16,-2-1-7-16,1 0 3 0,-1-1 3 0,-2 0 8 0,1 1 4 16,2-9 3-16,-1 4 4 0,-3-1 3 0,0 3 12 15,0-7 3-15,-1 4 6 0,-1 2 17 0,-2 9 11 16,2-16 9-16,-2 16 10 0,1-10 9 0,-1 10 4 15,1-9 5-15,-1 9-2 0,0 0-8 0,0 0-1 0,2-11-5 16,-2 11 3-16,0 0-2 0,0 0 3 16,0 0-4-16,0 0-3 0,0 0-1 0,0 0-4 15,0 0-2-15,0 0 0 0,9 27 1 0,-5-21 4 0,-4-6-2 16,9 12 3-16,-4-7 5 0,2 0 2 16,-7-5 5-16,12 7 2 0,-6-4 5 0,-6-3 10 0,10 3 4 15,-10-3 9-15,15 1 0 0,-15-1 6 16,0 0 7-16,19-7-8 0,-19 7 2 15,8-10-1-15,-4 3-6 0,-4 7-2 0,5-16-8 0,-4 1-3 0,-1 4-6 16,0 11-7-16,1-19 3 0,-1 19-6 0,-2-15-21 0,2 15-15 16,-1-11-25-16,1 11-26 0,0 0-24 15,1-11-29-15,-1 11-16 0,0 0-18 0,0 0-18 16,0 0-26-16,15-3-22 0,-15 3-20 16,17 2-127-16,-7-1-423 0,-10-1 119 0</inkml:trace>
  <inkml:trace contextRef="#ctx0" brushRef="#br0" timeOffset="29811.35">18906 10173 405 0,'0'0'214'0,"0"0"0"16,-15-20-7-16,15 20-9 0,-13-11 2 16,5 7-9-16,-6-3-1 0,-1-1-15 0,2 4-9 15,2 3-6-15,0 0-19 0,-5 2-16 0,5 0-11 16,-6 1-17-16,6 4-11 0,3 0-7 0,0 2-7 0,4 1-9 16,-2 4-9-16,1 1-6 0,3 0-9 15,2-1-12-15,2 3-8 0,1-4-8 0,3 2-11 16,1-2-11-16,-2-2-5 15,1 0-4-15,0-3 1 0,0-2 0 0,1 0 2 0,-7-5 1 0,15 6 3 0,-8-6 2 16,-7 0 5-16,0 0 1 0,22-7 7 0,-16 2 4 0,-1-3 6 16,3-4 8-16,-6-1 2 0,3-6 6 0,-4 2 0 15,-1-13 8-15,-2-1 0 0,-3 2 5 16,0-1 0-16,-2 1-1 0,-3 1 16 0,2 7-1 0,1 3 0 16,0 4 6-16,3 2 1 0,0 3-5 0,4 9-14 15,-8-14-5-15,8 14-5 0,-5-9-5 16,5 9-4-16,0 0 5 0,0 0-7 0,0 0 1 0,0 0-7 0,0 0 0 15,0 41-6-15,4-12 0 0,5-1-5 16,-1-1 0-16,4-2-2 0,-1-3-3 0,0 3-1 16,2-1-7-16,-2-5-7 0,0-5-7 0,-1 0 0 15,-2-1-3-15,1-1-5 0,4-3-3 0,-4-1 4 0,1-3-1 16,-1-1-4-16,1-1 1 0,-10-3 1 16,16 0 2-16,-16 0 4 0,17-3 0 0,-9 1 3 15,-1-3 2-15,-7 5 6 16,13-10 3-16,-9 2 5 0,0 2 5 0,-4 6 7 0,6-15 2 0,-6 15 11 0,2-15 2 15,-2 15 9-15,-1-13 9 0,1 13-2 0,-6-13-2 0,6 13-9 16,0 0 6-16,-11-7-5 0,11 7 0 0,0 0-1 16,-17 0 1-16,17 0-2 0,0 0-1 0,-20 11-2 15,20-11-5-15,-11 10 4 0,8-3-3 16,3-7-5-16,-5 13-3 0,5-13-4 0,-2 12-4 0,2-12 6 16,0 0-3-16,0 0 4 0,7 15 1 0,-7-15-5 15,0 0-3-15,17 1 1 0,-17-1-2 0,0 0 7 0,20-5 9 16,-20 5-5-16,15-10 12 15,-8 3 0-15,-1 1 7 0,-6 6 0 16,12-13 7-16,-7 8 1 0,-5 5 0 0,8-10-11 0,-8 10 0 0,6-8-4 16,-6 8-4-16,0 0-4 0,7-5 2 0,-7 5-10 0,0 0 5 15,0 0-10-15,13 18-13 0,-9-10-5 0,4 7-12 16,-1 0-15-16,3 0-7 0,0 0-11 0,0 0-13 0,1-1-12 16,-3 0-8-16,3-2-10 0,1 1-9 15,-1-2-6-15,-2-3-8 0,0-1-9 0,-2-2-6 16,0-2-10-16,0 0 1 0,-7-3-20 0,13 2-16 0,-13-2-4 15,0 0-145-15,17-6-401 0,-17 6 113 0</inkml:trace>
  <inkml:trace contextRef="#ctx0" brushRef="#br0" timeOffset="31120.89">17405 9802 260 0,'20'0'181'0,"0"-1"-21"16,-3 0-20-16,2 1-2 0,14-3-13 15,-3 2-5-15,6-2-6 0,0 2-7 0,1 2-5 0,-1-1 0 16,3 0-19-16,3 0-6 0,-3 1-4 0,6 1-12 15,18 1-5-15,0 0-4 0,-13 0-7 0,-5-2-4 16,-4 4-3-16,23-1-5 0,1 0-3 0,1 2-1 16,-18-1-3-16,14-2-3 0,-11 2-3 0,-8-1 0 15,0-1-3-15,1 1-2 0,19 0-2 0,-16 1-3 16,-3-2-1-16,-4-1-6 0,2 1-3 0,-1-1 0 0,-2-2-2 16,-2-3-5-16,4 3-1 0,-4 1-3 0,-1-2-1 15,-2-1-1-15,-2 0-1 0,2-1 1 0,-2 0-3 0,-2-1 0 16,-5 0 1-16,-4 0 6 15,9 0-3-15,-7 1 4 16,-4 1 1-16,-1 1-8 16,-1-1 5-16,-1-1 5 0,-3 0 4 0,3 2-8 0,-4 1 7 0,0-3-2 0,-2 1 0 0,-10 2 4 0,18-3-2 15,-10 2-3-15,-8 1 0 0,17-1 3 0,-7-1-3 0,-10 2 5 16,14-3-5-16,-14 3 3 0,15-3 2 16,-15 3 0-16,14-2 0 0,-14 2-2 0,9-2 1 15,-9 2-1-15,0 0 1 0,13 1 2 0,-13-1-2 0,0 0 3 16,0 0-2-16,0 0 2 0,0 0 2 0,11-2 8 15,-11 2 0-15,0 0 3 0,0 0 6 0,0 0-6 16,0 0 1-16,0 0 4 0,0 0-1 16,0 0 2-16,0 0-2 0,12 2 2 15,-12-2 3-15,0 0 1 0,0 0 1 0,0 0-4 0,0 0 2 0,-4 16 2 0,4-16-1 16,-6 15 0-16,1-2-1 0,2 0 2 0,-2 1 3 16,0 1 2-16,0 0-4 0,-1 3 1 0,2-2 0 15,1 3-3-15,-4 7 2 0,2 2-4 0,-2 0-2 16,2 1-1-16,2-1-3 0,0 5-1 0,3-2 3 15,0 1-2-15,0 1-1 0,3 1-3 0,-2 0 1 0,5-1-1 16,-1-1-4-16,2 2 2 0,0-2-1 0,0-3-2 16,4 4 0-16,-4-3-2 0,4-2 2 0,-1 0 3 15,1-3-7-15,-3-3 2 0,-1-3 1 0,-1-4-4 16,0 1 1-16,-1-3 0 16,-1 2 0-16,-1-6-2 0,1 0 1 15,-2 0 0-15,0-3 1 0,2-1 1 0,-1 1 4 0,-3-6-2 0,2 8 4 0,-2-8 2 0,0 0 5 16,2 9 3-16,-2-9-3 0,0 0-5 0,0 0 0 15,0 0-5-15,-6 11-1 0,6-11-2 16,-13 5 3-16,5-5-4 0,-1 1-2 0,-9-1 3 16,-3 1-2-16,2-2-2 0,-14 2 3 0,0-2-1 0,-3 0 0 15,-2 1-3-15,-3 0 1 0,-3-3-1 0,-20 3 7 16,0 0 3-16,-1 0 7 0,1-3 5 0,-1 6 3 16,-2 0 6-16,0-1 0 0,1 2-4 0,-1 1 1 15,0-2-2-15,3 1 1 0,-2 0-7 0,0-1 0 16,2 1-6-16,15 1 6 0,5-2-8 0,-20 5-1 0,3-3-4 15,14-1-6-15,9 0-8 0,-1 2-3 0,2-1-14 16,2-2-10-16,1 1-18 0,8 0-17 0,-2-1-20 16,6 1-9-16,4 0-16 0,0-3-19 15,6 0-18-15,1 1-18 0,1 0-20 16,10-2-135-16,-16 4-387 0,16-4 110 0</inkml:trace>
  <inkml:trace contextRef="#ctx0" brushRef="#br0" timeOffset="32134.33">17578 10840 241 0,'0'0'138'0,"0"0"-16"16,0 0-18-16,0 0-3 0,0 0-4 0,0 0-9 0,0 0-4 16,0 0-2-16,0 0 0 0,0 0-2 0,0 0-11 15,0 0 5-15,0 0-4 0,0 0-2 16,0 0-7-16,14-11 0 0,-14 11-2 0,0 0 5 0,0 0-15 15,0 0 9-15,0 0-6 0,7-4-2 0,-7 4-3 16,0 0-4-16,0 0-9 0,0 0-2 16,8-3-2-16,-8 3-3 0,0 0 1 15,0 0-7-15,8-3-1 0,-8 3-5 0,0 0 1 0,0 0 0 16,9-2-4-16,-9 2-1 0,0 0 1 0,12-1-4 0,-12 1 0 16,9-1-3-16,-9 1 2 0,0 0 1 0,13 0-3 0,-13 0 0 15,8 0-6-15,-8 0 7 0,0 0-5 0,11 0 1 16,-11 0 1-16,7 2-3 0,-7-2 5 0,0 0-2 15,8 2-2-15,-8-2 5 0,0 0-10 0,12 2 2 16,-12-2 1-16,0 0 3 0,7 0-1 0,-7 0 4 16,0 0-6-16,8 3-12 0,-8-3-4 0,0 0-6 0,8 1-11 15,-8-1-6-15,0 0-16 0,0 0-6 0,11 4-18 16,-11-4-16-16,6 1-5 0,-6-1-25 0,0 0-7 16,9 2-74-16,-9-2-248 0,7 3 71 0</inkml:trace>
  <inkml:trace contextRef="#ctx0" brushRef="#br0" timeOffset="35960.21">18478 13363 350 0,'22'-11'166'0,"-10"5"-29"16,5-1-17-16,-3-2-10 0,14-3-14 0,-2-4-7 15,-1 2-11-15,-5-1-5 0,3-3-15 16,0 1 1-16,-4 4-11 0,-1 1-8 0,8-5-15 0,0-2-3 15,-2 1-8-15,-5 5-12 0,5-5-18 0,0 1-18 0,-5 3-12 16,-2 0-18-16,-1 3-13 16,-2 0-80-16,-2 1-183 0,2 1 54 0</inkml:trace>
</inkml:ink>
</file>

<file path=ppt/ink/ink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09-12T00:06:34.804"/>
    </inkml:context>
    <inkml:brush xml:id="br0">
      <inkml:brushProperty name="width" value="0.05292" units="cm"/>
      <inkml:brushProperty name="height" value="0.05292" units="cm"/>
      <inkml:brushProperty name="color" value="#FF0000"/>
    </inkml:brush>
  </inkml:definitions>
  <inkml:trace contextRef="#ctx0" brushRef="#br0">26978 5489 466 0,'-7'-9'406'0,"3"-1"-41"0,-1 3-30 16,5 7-15-16,-5-11-27 0,1 6-24 0,4 5-29 16,-4-9-23-16,4 9-22 0,-3-6-21 0,3 6-13 0,0 0-26 15,-4-7-9-15,4 7-19 0,0 0-18 0,0 0-5 16,0 0-4-16,0 0-5 0,0 0-5 0,0 0-2 15,0 0-2-15,0 31-9 0,0-2-5 0,2 1-3 16,-2 3-1-16,0 1-6 0,2 4-3 0,-2-1-3 0,2 1-1 16,-1-2-12-16,0 1 1 0,0-2 1 15,-1-1-8-15,0-3 2 0,2 1-2 0,0-3-2 0,2-1-8 16,-1-6-9-16,0-3-20 0,1-3-21 0,0-1-14 16,-2 0-28-16,-1-3-20 0,1-2-18 0,0-4-16 15,0 0-17-15,-2-6-18 0,0 0-20 0,0 0-22 16,0 0-9-16,0 0-15 0,0 0-4 15,0 0-136-15,0 0-456 0,-27-21 126 0</inkml:trace>
  <inkml:trace contextRef="#ctx0" brushRef="#br0" timeOffset="434.52">26638 5651 466 0,'-10'-13'257'0,"-2"0"-10"0,5 4-9 0,-1-1-8 0,3 0-13 15,0 0-14-15,1-4-16 0,-1 2-16 0,3 1-9 0,2-6-9 16,0 6-11-16,4-7-10 0,6-8-9 0,-1 6-5 15,2 4-6-15,7-6-1 0,2-2-5 0,4-2-1 16,-1 1-8-16,7 3 0 0,3 3-14 0,1 0 3 0,3 4-13 16,-1 1-7-16,5 1-2 0,-2 7-9 15,1 1-11-15,1 3 1 0,1 2-7 0,-6 4-9 0,-1 5-9 16,-5 1-10-16,-8 0-10 0,-9 2-13 0,-5 3 8 16,-3 0-12-16,-8 13-3 0,-5-2-2 0,-7-1 2 15,-5-1 3-15,-2 1 4 0,-5 1-3 0,-2-2 3 16,2-3 0-16,0 0 3 0,4-4 1 0,-1 1 2 15,8-6-4-15,1-1-1 0,5-4-10 0,1 0-10 16,3-3-10-16,3 1-5 0,1 0-1 0,2-5 2 0,0 9 6 16,0-9 4-16,0 0 3 0,11 12 0 15,2-3 3-15,4 1 1 0,0 0-2 0,10 5 11 0,0 0-6 16,0 2 4-16,0 3 4 0,-2-1 8 0,-2 0 6 16,-8-2 16-16,-4-1 4 0,3-1 14 0,-3-2 17 15,-5 2 0-15,0-2 11 0,-2 1 3 0,-2 0 16 16,-4-1 1-16,-2-2-8 0,-2 3-8 0,-2-1-1 15,-3-1-8-15,-5 1-3 0,3 0-7 0,-2-3-3 16,-2 0-10-16,-10 2-14 16,-2 1-8-16,4-7-26 0,5-1-25 0,2-1-14 0,0-2-13 0,0-1-17 0,0 0-23 15,2-2-24-15,3-2-33 0,-3 0-30 0,5 1-32 16,2-2-30-16,9 4-146 0,-11-10-483 0,11 10 134 16</inkml:trace>
  <inkml:trace contextRef="#ctx0" brushRef="#br0" timeOffset="810.93">27285 5730 496 0,'0'0'300'0,"0"0"-34"0,0 0-24 0,0 0-19 0,0 0 4 0,0 0-20 16,3 21-21-16,-3-6-11 0,-2 1-31 0,1 2-8 16,-1 11-14-16,0 1-14 0,0 0-8 0,2-1-16 15,2 1-4-15,0 0-11 0,0-7-6 0,1-4-6 16,3 9-8-16,-1-8-9 0,2-3-1 0,-1-2-7 0,1-1-5 15,2-1-1-15,1-1-2 0,0-3-1 16,-3-3-3-16,3-2 2 0,0-2 14 0,5-1 11 0,2-3 5 16,0-3 17-16,-3-3 22 0,-3-3 16 0,3-3 12 15,-1-11 1-15,-4-3 5 0,-2-3 0 0,-5-3-5 0,-4 1 0 16,-2-6-3-16,-5 4 1 0,-3-1-4 16,-1 3-9-16,-3 1-6 0,0 1-6 0,-6 4-10 0,2 2-8 15,-1 4-4-15,-1 1-8 0,2 6-5 0,7 5-9 16,-1 2-5-16,-1 2-7 0,-2 5-8 15,0 3-5-15,1 4-13 0,-1 2-11 0,-7 10-18 0,0 5-17 16,5-1-23-16,2 3-29 0,1 2-26 0,7 1-16 16,2 1-29-16,0-2-15 0,5 0-23 0,2-5-19 15,2 4-21-15,3-5-14 0,0-5-14 16,1-3-2-16,1-4-10 0,3-1 0 0,-2-3-153 0,1-1-512 16,0-3 140-16</inkml:trace>
  <inkml:trace contextRef="#ctx0" brushRef="#br0" timeOffset="1376.14">27292 5981 1174 0,'14'-13'-14'0,"-3"1"29"16,0 1 23-16,0-1 10 0,-4 2 17 0,2-3 3 15,3 1 7-15,-1-2 14 0,-1 0 6 0,0 3 9 16,1-1 0-16,-3 2-2 0,-1 2 2 0,3 2 1 16,-4 1-5-16,-1 2-1 0,3 0 0 0,-8 3-1 15,12 0-8-15,-12 0 0 0,11 6 0 0,-5 0-5 16,0 1-4-16,-2 1-3 0,1 7-3 0,1-1-8 16,-3 0 3-16,0 0-11 0,0 1-7 0,1-5-11 0,-4 1 4 15,4-2-4-15,-4-9-1 0,2 15-2 0,-2-8-8 16,0-7 3-16,2 9-4 0,-2-9-5 0,0 0-1 15,6 7-6-15,-6-7 1 0,0 0 0 0,0 0 2 16,21-12-4-16,-10-2 2 0,0 0 0 0,5-9-2 16,-3 6-3-16,1 2-2 0,-4 1-9 0,0 3 3 15,-1 2 4-15,-2 1-2 0,1 1-4 0,-1 1 2 16,-2 2-1-16,-5 4 1 0,13-5-2 0,-13 5 2 16,9-2-5-16,-9 2-4 0,12 0-1 0,-12 0-2 15,11 5-4-15,-11-5-7 0,13 6-2 0,-6-3 0 0,-7-3 3 16,9 6-5-16,-9-6-1 0,11 5 4 0,-11-5 1 15,9 4 3-15,-9-4 4 0,0 0-1 0,9 4 11 16,-9-4 7-16,0 0 1 0,0 0 1 16,0 0-4-16,13-6 3 0,-13 6 4 15,0 0-2-15,0 0 2 0,10-4 6 0,-10 4-6 0,0 0 0 0,0 0-1 16,0 0-3-16,0 0-1 0,0 0 1 0,9 10 0 0,-5-4-10 16,-4-6 12-16,4 15-3 0,-2-6 0 0,1-1-4 15,1-1 0-15,1 1-8 0,2 5 10 0,2-1-4 16,0-2 0-16,-2-4 0 0,6 2-8 0,-2-2 11 15,1-3 0-15,-1-1-4 0,7 0 6 16,-3-2 1-16,2-5 21 16,0 1 13-16,-2-1 30 0,-2-4 19 0,2-1 12 0,-5-2 20 0,-2 0 6 0,1-4 8 15,-5 1-1-15,1-4 0 0,-6 2-7 0,0-1-10 16,-2 1-9-16,-4-1-7 0,-4 3-10 0,2 0-9 16,-1 2-8-16,-3 1-8 0,-1 3-13 0,0 2-21 0,-2 2-20 15,0 3-28-15,1 3-25 0,-3 2-29 0,0 3-32 16,3 3-36-16,2 2-33 0,-1 1-38 0,2 1-38 15,5 2-46-15,2-1-42 0,5-2-231 0,5 2-678 16,4 0 185-16</inkml:trace>
  <inkml:trace contextRef="#ctx0" brushRef="#br0" timeOffset="1971.79">28354 5724 228 0,'-9'-8'511'15,"0"-1"-81"-15,1 3-44 0,1-2-25 0,0 3-17 0,0-1-21 16,0 2-30-16,7 4-29 0,-15-7-32 16,8 5-28-16,7 2-25 0,0 0-24 0,0 0-25 15,-17 11-18-15,9 2-20 0,6 4-23 0,-1 11-19 0,2 1-22 16,3-1-24-16,2 0-15 0,4 3-24 0,0-1-4 16,-2 2-9-16,2-3 1 0,1 1-14 15,0-4 1-15,-3-4 8 0,-3-6 6 0,-1-3 4 0,0-1 13 16,0-3 17-16,-2-9 23 0,0 13 18 0,0-13 7 15,0 0 16-15,-11 6 7 0,11-6 11 0,-15-3 2 16,15 3 0-16,-25-11 2 0,7 3-4 0,-7-9-17 0,3 0 4 16,-1-2-5-16,3-1-10 0,5 4-13 0,3 2-4 15,2 1-10-15,2 4-11 0,3 0-20 0,5 9-10 16,-6-15-24-16,6 15-13 0,2-10-17 0,-2 10-22 16,0 0-8-16,9-9-17 0,0 7-15 0,-9 2-7 15,19 0-12-15,-2 1 3 0,-1 1-10 0,1 1 6 16,1 1-4-16,12 2 9 0,-8-2 10 0,-2-2 10 0,-2 1 13 15,-2 1 17-15,0-2 8 0,-3 0 34 16,1 0 17-16,-3-1 28 0,-11-1 29 0,16 2 26 0,-8 0 25 16,-1-1 23-16,-7-1 18 0,9 1 8 0,-9-1 1 15,0 0 8-15,0 0-1 0,14 3 1 0,-14-3-14 16,0 0-2-16,7 4-8 0,-7-4-5 0,0 0-10 16,6 7-7-16,-6-7 0 0,7 9 2 15,-7-9-1-15,8 11 8 16,-5-6-2-16,2-1 12 0,-5-4 6 0,12 10 7 0,-4-7 2 0,-1 1 13 15,1-2 4-15,3 0 6 0,-3 0 3 0,9-1-2 0,0-2-5 16,-2-3-4-16,3 2-5 0,-3-4-12 0,0 0-5 0,-2-2-9 16,2 0-15-16,-3-2-1 0,1-2-3 0,-4-2-15 15,0-1-12-15,-4-2-14 0,0-10-24 0,-3 4-25 16,-2 4-32-16,-5 2-26 0,-2-10-30 0,1 5-20 0,-1 4-21 16,0 3-39-16,-1 2-20 0,1-1-25 15,0 4-27-15,1 0-25 0,1 4-25 0,-2 0-233 0,7 6-654 16,-11-8 179-16</inkml:trace>
  <inkml:trace contextRef="#ctx0" brushRef="#br0" timeOffset="2326.61">28676 5436 626 0,'0'-17'381'0,"0"3"-35"0,-2 5-27 0,2 9-17 0,-2-16-21 16,2 16-26-16,-1-9-19 0,1 9-36 15,0 0-18-15,-4-8-28 0,4 8-9 0,0 0-20 16,0 0-10-16,0 0-16 0,0 0-5 0,2 44-12 0,0-28-9 16,0 2-12-16,1 9-4 0,1 2-11 15,3-8-12-15,0 7-13 16,2 0 1-16,1-2-14 0,0 1-8 0,3-1-5 0,-1 0-7 0,2 0-5 16,-2 0 1-16,4 0 5 0,-3-1-8 0,2 3 1 15,-2-4 6-15,-3-2-4 0,-3-4 8 0,-1-2-1 0,-4-2 9 0,0 2 4 16,-3-1 11-16,-1-1-5 0,0 0 15 15,-4-1-2-15,-1-2 6 0,-2 0-2 0,0-3-2 0,-5 3 2 16,3-6-13-16,1 1 3 0,-2-2 1 0,2 1-17 16,2-3-6-16,8-2-15 0,-16 4-14 0,16-4-22 15,-16-1-13-15,8 0-31 0,8 1-19 0,-12-5-27 16,12 5-22-16,-6-8-30 0,6 8-21 0,-2-12-18 16,3 4-166-16,-1 8-486 0,3-15 135 0</inkml:trace>
  <inkml:trace contextRef="#ctx0" brushRef="#br0" timeOffset="2707.67">29129 5720 426 0,'0'0'308'16,"0"0"-42"-16,-19 12-34 0,14-6-15 0,-3 7-19 0,1 1-26 0,-1 0-20 16,1 2-17-16,3 1-7 0,-1-1-22 0,3 1-14 15,1 0-15-15,1 0-9 0,1 0-18 0,3 0-3 16,1-3-13-16,0 1-2 0,2-6-7 0,1-1 3 0,-1-2-2 16,1-1 11-16,-8-5 14 0,16 2 12 0,-16-2 30 15,14-2 18-15,-14 2 23 0,17-11 22 0,-8 0 19 16,-2-2 14-16,0-4 8 0,-1-9-1 0,-2-2-8 15,-4 2 0-15,-3-2-11 0,-1 6 5 0,-3 2-20 16,1 4-11-16,-1 0-11 0,-1 2-14 0,-3 1-15 16,0 2-16-16,1 2-21 0,-1 4-24 0,0 0-21 15,3 3-26-15,-2 2-27 0,10 0-37 0,-26 8-32 16,15 0-33-16,1 5-33 0,0-1-36 0,3 0-33 0,3-2-29 16,0 7-27-16,4 0-23 0,2-1-18 0,-1-2-201 15,3-4-628-15,-1 1 171 0</inkml:trace>
  <inkml:trace contextRef="#ctx0" brushRef="#br0" timeOffset="2966.08">29198 5843 411 0,'0'0'202'15,"0"0"-8"-15,0 0-4 0,10 5-5 16,-10-5-8-16,0 0-7 0,7 9-7 0,-7-9-8 0,3 11-12 16,-3-11-2-16,3 11-7 0,-3-11-3 0,0 14-2 15,0-6 3-15,0-8 1 0,-1 16-2 0,1-16 3 0,-1 14-3 16,-2-7 2-16,3-7-3 0,-6 11 8 15,6-11-3-15,-4 8 1 0,4-8-5 0,0 0-6 16,-6 7-8-16,6-7-8 0,0 0-10 0,0 0-11 16,0 0-14-16,0 0-2 0,0 0-12 0,0 0-5 0,0 0-11 15,-6-29-10-15,6 29-19 0,4-22-15 0,0 9-18 16,2 2-24-16,0 1-29 0,1 1-24 0,6-2-25 16,-1 1-34-16,2 1-30 0,3 1-27 0,-2-1-28 15,3 4-31-15,14 0-203 0,-10-2-569 0,-1 3 156 16</inkml:trace>
  <inkml:trace contextRef="#ctx0" brushRef="#br0" timeOffset="3181.05">29655 5779 396 0,'-33'-4'330'16,"33"4"-29"-16,-20 1-16 0,20-1-28 0,-26 6-9 16,9-2-20-16,-2 1-14 0,5 1-17 15,-4 1-22-15,1 3-21 0,4 1-21 0,0 2-8 0,0 0-20 16,0 1-12-16,4 0-17 0,0 0-23 0,2 2-16 15,1-3-23-15,4 2-19 0,-1-3-16 0,2 3-19 0,1-4-10 16,3 4-13-16,-1-4-11 0,-2-11-11 16,7 19-12-16,-4-11-4 0,2-1-4 0,-5-7-2 0,9 12-11 15,-3-6-15-15,-2-2-9 0,-4-4-4 0,8 7-7 16,-8-7-108-16,7 4-312 0,-7-4 90 0</inkml:trace>
  <inkml:trace contextRef="#ctx0" brushRef="#br0" timeOffset="4077.7">29544 5763 486 0,'-13'-3'347'0,"3"2"-34"0,-3 1-35 0,13 0-32 0,-24 11-25 15,8-2-28-15,0 1-22 0,-5 10-16 0,4-2-19 16,0 4-15-16,-1 3-15 0,7 1-14 0,-3 3-14 16,7 0-18-16,2-1-15 0,1 0-22 0,2-3-17 15,3-1-14-15,0-6-20 0,2 0-10 0,0-7-12 16,2 3-7-16,4-2-8 0,1-3 6 0,-1-4-2 0,-9-5 7 15,17 3 5-15,-17-3 6 0,26-5 13 16,-9-2 20-16,-2-4 22 0,6-10 16 0,-4-3 29 0,-2-5 19 16,1-3 18-16,-2-2 5 0,4-24 2 15,-7 2 10-15,-3 11 8 16,-2 7 6-16,-4-1-8 0,0 2 0 0,1 4 9 0,-3 2-10 0,-2 11 1 0,1 5 3 16,1 1-5-16,0 3-16 0,0 11-14 0,-2-14-6 0,2 14-14 15,0 0-10-15,0 0-7 0,0 0-10 0,0 0-1 16,-21 51-11-16,15-20-11 0,0 3-10 0,2-1-16 15,3-1-15-15,1 3-12 0,3-2-12 0,0 0-10 16,2-3-7-16,-3-7-2 0,4-5-6 0,0-4-3 16,1 0 4-16,2-4 0 0,0-4 15 0,-1-1 6 15,-1-4 11-15,-7-1 10 0,0 0 16 16,20-6 13-16,-13 1 13 0,3-7 12 16,-2-4 13-16,0 0 12 0,3-9 12 0,0 0-4 15,-4 2 10-15,0-3-1 0,-3 7-7 0,2 5 8 0,-4 1 1 0,1 3 2 0,-2 2-11 16,-1 8-3-16,3-8-4 0,-3 8-13 15,0 0 0-15,0 0-2 0,0 0-9 0,3 33-5 0,-2-15-14 16,0 10-11-16,3 1-16 0,0-1-13 0,1 2-16 16,2-3-16-16,1 2-10 0,-2-4-16 15,-1-5-12-15,2-4-12 0,-2-3-16 0,-2-4-12 0,1 0-14 16,0-4 5-16,-4-5 1 0,9 7 8 0,-9-7 5 16,0 0 10-16,0 0 16 0,0 0 11 0,16-12 13 0,-16 12 19 15,2-24 17-15,-3 6 22 0,1-9 14 0,-4-3 15 16,0 0 11-16,1-1 2 0,-4 0 6 0,2 0 3 15,1 3 8-15,0 7-1 0,0 3-1 16,0 1 0-16,-1 2-2 0,2 4 2 0,0 2 0 0,2 1-1 16,1 8-5-16,-3-12 0 0,3 12-4 0,0 0-17 0,-3-11-20 15,3 11-11-15,0 0-12 0,0 0-18 0,0 0-14 16,0 0-17-16,0 0-7 0,0 0-25 16,0 0-19-16,26 14-12 0,-18-10-131 0,8 2-345 0,0 1 99 15</inkml:trace>
  <inkml:trace contextRef="#ctx0" brushRef="#br0" timeOffset="4824.91">30017 5811 379 0,'0'0'232'0,"0"0"-15"0,0 0-6 0,-4 12-10 16,4-12-7-16,-8 13-12 0,3-6-6 0,-4 9-18 15,0-5-15-15,-2 4-16 0,1 2-8 16,1-2-17-16,-1 0-11 0,3 2-11 16,0 1-14-16,1 7-23 0,-2-8-20 0,4-1-21 0,3-4-27 0,-2-1-22 15,5-1-20-15,-2-10-18 0,6 13-19 0,-2-7-11 16,-4-6-9-16,11 6-10 0,-3-4 3 0,-8-2 2 15,25-3 6-15,-14-1 10 0,4-3 17 0,-4-1 22 16,1-2 23-16,0-4 23 0,-2-1 30 0,-3-3 26 16,7-10 25-16,-5 0 24 0,-1-2 8 15,-2 1 8-15,-1 0 6 0,-2 7-4 0,1 4 2 0,-1 3-1 16,-2 4 13-16,1 2-3 0,-1 3-8 0,-1 6-15 16,-1-10-6-16,1 10-10 0,0 0-8 0,0 0-7 15,0 0-5-15,0 0-9 0,-11 19-11 0,7-5-9 0,0 2-13 16,0 0-13-16,3 2-7 0,-1-2-14 0,3 2-13 15,1 10-4-15,-2-9-15 0,5-4-7 0,-1 0-11 16,-1-5-4-16,1-1-12 0,0-1 5 16,1-2-2-16,-5-6 16 15,10 5 3-15,-10-5 14 0,0 0 21 0,12 0 14 0,-12 0 24 0,0 0 30 16,12-17 20-16,-4 1 20 0,0-9 14 0,-3-2 17 0,-2-6 12 16,-1-2 7-16,1-2 5 0,-2-3 6 0,1-17 5 0,-5 11-3 15,3-10-4-15,-5 15 1 0,2 10-16 0,-1 2 1 16,-1 8-10-16,2 4 4 0,0 3-1 0,0 3-16 15,1 3-12-15,2 8-12 0,0 0 4 0,0 0-22 16,0 0-8-16,0 0-15 0,-14 35 1 0,10-3-13 16,1 2-5-16,0 3-23 0,4 0-11 0,2-2-16 0,0 0-8 15,5 0-10-15,1-1-4 0,2-2-15 16,0-6-7-16,3 1-4 0,-2-7-2 0,1-5 5 0,1-5 6 16,-2-1 6-16,2-5 12 0,-3-3 8 0,-1-1 19 15,0-2 11-15,5-3 18 0,0-3 18 16,-2-1 19-16,-2-3 11 0,-1-2 13 0,5-9 7 0,-2 5 8 15,-7 0 3-15,-2 4 4 0,0 2 3 0,0 4 2 16,-2-1 3-16,-2 9-7 0,3-10-9 0,-3 10-6 0,0 0-20 16,0 0-3-16,0 0-9 0,0 0-9 15,0 0-9-15,0 0-15 0,-10 55-12 0,7-32-17 0,2-4-14 16,2 10-14-16,1-2-15 0,4 0-7 0,-1-5-12 16,1-4-10-16,0-4-7 0,3-1-2 0,2-3 5 15,2-1 6-15,1-2 11 0,2-4 10 0,0 0 15 16,-2-2 19-16,-3-5 31 0,-2 1 32 0,-1-2 27 15,-8 5 34-15,17-20 23 0,-12 5 23 0,0-3 16 16,-5-10 8-16,-5-1 6 0,-4 1 3 16,-1 0 0-16,-4 3-9 15,-4 3-15-15,-1 0-12 0,2 7-13 0,0 2-18 0,2 4-22 0,0 1-31 0,-2 2-33 0,0 1-46 16,3 4-45-16,1 1-53 0,2 2-58 0,4 3-62 16,7-5-53-16,-7 11-219 0,7-11-634 0,0 0 173 15</inkml:trace>
  <inkml:trace contextRef="#ctx0" brushRef="#br0" timeOffset="4950.49">30806 5968 574 0,'0'0'440'0,"0"0"-57"0,0 0-38 0,0 0-37 0,0 0-47 0,4-12-35 16,-4 12-48-16,0 0-62 0,2-7-73 0,-2 7-85 16,0 0-104-16,0 0-215 0,6-13-434 0,-6 13 122 15</inkml:trace>
  <inkml:trace contextRef="#ctx0" brushRef="#br0" timeOffset="6523.23">28601 6715 246 0,'-9'-1'373'0,"9"1"-42"16,0 0-29-16,-17-1-28 0,17 1-17 0,0 0-26 0,-8-4-23 15,8 4-27-15,0 0-18 0,0 0-9 16,0 0 1-16,0 0-2 0,0 0 2 0,0 0-8 16,0 0-5-16,0 0-12 0,0 0-5 0,0 0-9 15,0 0-13-15,0 0-6 0,37-1-4 0,-22 1-8 0,3-1-7 16,12 1-7-16,-1 0-7 0,2-1-6 0,-1-1-6 15,2 1-7-15,1 1-3 0,-1-4-2 0,3 4-6 16,-3 0-6-16,1-2-3 0,-2-2-16 0,-1 2-6 0,-7 0-6 16,-7-2-11-16,1 1-6 0,-6 2 1 0,-1-1 0 15,-10 2-11-15,12-7-9 0,-12 7 1 0,6-7-1 16,-6 7 6-16,-1-11-10 0,1 11 20 0,0 0-8 16,-14-16 1-16,8 10 12 0,-5-5 0 15,1 4-6-15,0 1 5 0,2 0-4 16,0-1 13-16,1 2-8 0,7 5 5 0,-13-9-2 0,7 5-5 0,6 4-5 15,-9-9-7-15,9 9 4 0,-5-4 3 0,5 4 3 0,0 0 3 16,0 0-1-16,0 0 4 0,0 0 1 16,0 0 4-16,25-8-1 0,-25 8 5 15,18 1 7-15,-18-1 1 0,24 5 10 0,-7-1 9 0,-4 0 10 16,4 1-7-16,-5-2 1 0,-1 1 10 0,-4-2 1 0,-7-2-7 16,14 5 6-16,-14-5-2 0,8 5 1 0,-8-5-7 15,5 5-7-15,-5-5-11 0,0 0-15 0,2 11-10 16,-2-11-24-16,0 0-18 0,-3 15-21 0,3-15-24 0,-4 9-24 15,4-9-25-15,-4 8-20 0,4-8-18 0,0 0-16 16,-3 11-9-16,3-11-12 16,0 0-140-16,-1 10-440 0,1-10 121 0</inkml:trace>
  <inkml:trace contextRef="#ctx0" brushRef="#br0" timeOffset="7339.19">29630 6441 473 0,'0'0'305'0,"-3"-5"-34"0,3 5-32 0,0 0-27 0,0 0-22 0,0 0-11 0,0 0-6 0,0 0-8 15,0 0-13-15,0 0-5 0,0 0-7 0,13 30-13 16,-4-14-13-16,2 10-6 0,-1 3-11 0,3-2-8 16,-2 2-13-16,0 2-5 0,2-4-13 15,-3 1 1-15,2 1-8 0,-1-2-4 0,0-1-18 0,1 0-15 16,-5-5-15-16,-1-4-27 0,-3-2-17 16,1 1-36-16,0-5-31 0,-2-3-32 0,1 2-31 0,-3-10-26 15,3 13-177-15,-3-13-451 0,0 0 125 0</inkml:trace>
  <inkml:trace contextRef="#ctx0" brushRef="#br0" timeOffset="7649.36">29620 6692 246 0,'0'0'257'0,"0"0"-30"0,0 0-21 0,0 0-13 0,0 0-17 15,25-2-13-15,-16 2-9 0,0 0-11 0,9-1-6 0,-1-3-4 16,3 3-5-16,0-2 2 0,10-3-1 15,-7 1 5-15,-3-3-5 0,-1 5-5 0,-2-2 2 16,0 4-12-16,-1-3 2 0,-2 1-6 0,-4 0-10 0,-1 2 2 16,-9 1 2-16,15-5-6 0,-15 5-7 15,10-3-10-15,-10 3-4 0,0 0-11 0,11 0 0 0,-11 0-16 16,0 0 2-16,0 0-7 0,11 4-4 0,-11-4-6 16,5 10-9-16,-5-10 1 0,5 13-4 0,-3-6-5 15,0 2-14-15,1 6-15 16,2-3-8-16,-3 3-27 0,-2-5-13 0,2 0-18 0,-2-1-19 0,1-1-18 15,-1-8-21-15,1 12-21 0,-1-12-17 0,2 10-6 0,-2-10-18 16,0 0 1-16,3 8-9 0,-3-8 3 0,0 0 3 16,0 0-110-16,0 0-369 0,0 0 105 0</inkml:trace>
  <inkml:trace contextRef="#ctx0" brushRef="#br0" timeOffset="7777.98">29936 6536 235 0,'-4'-13'68'0,"1"5"4"0,3 8 13 0,-4-13 15 0,4 13 9 0,0 0-12 0,-4-10 0 15,4 10-10-15,0 0-1 0,0 0-20 0,-7-10-5 0,7 10-9 16,0 0-34-16,0 0-8 0,0 0-33 0,0 0-30 16,-3-6-26-16,3 6-53 0,0 0-159 0,0 0 50 15</inkml:trace>
  <inkml:trace contextRef="#ctx0" brushRef="#br0" timeOffset="8097.04">30119 6686 228 0,'0'0'277'0,"0"0"-41"0,11 1-27 15,-11-1-25-15,0 0-14 0,17-6-14 0,-17 6-11 16,12-6-1-16,-7-1-10 0,1 1-3 0,-6 6-6 0,7-13 1 16,-4 6-9-16,-3 7-9 0,1-15-7 15,-1 15-12-15,0-16-7 0,0 16-4 0,-5-12-6 0,5 12-9 16,-11-9-4-16,5 4-9 0,6 5-6 15,-12-3-3-15,12 3-3 16,-15 0-4-16,15 0-4 0,-10 8-4 0,10-8-4 0,-8 13-4 16,5-5-3-16,1 1-11 0,-1 7-8 0,4 0-12 0,-1 0-5 0,4 0-8 15,2-2-11-15,1 1-5 0,1-3-15 0,2 1-13 16,0-2-12-16,2-3-13 0,-1 0-11 0,-1-2-17 16,-1-3-10-16,-9-3-6 0,19 3-5 0,-3-3-9 15,-16 0-4-15,27-4-91 16,-18-1-298-16,-1-1 85 0</inkml:trace>
  <inkml:trace contextRef="#ctx0" brushRef="#br0" timeOffset="8520.92">30325 6613 241 0,'0'0'137'0,"0"0"-6"15,10 35-12-15,-10-35 2 0,0 0-18 0,7 11 8 16,-7-11-7-16,7 4 2 0,-7-4-9 0,0 0 10 15,16 4-7-15,-16-4 2 0,14-2-2 0,-14 2-3 16,0 0 0-16,20-5-5 0,-20 5-8 0,14-7-5 0,-14 7-6 16,11-6-6-16,-11 6-7 0,9-4-7 0,-9 4-5 15,0 0-9-15,9-5 1 0,-9 5-6 0,0 0-4 16,0 0-2-16,0 0-4 0,0 0-5 0,0 0 0 16,19 8-6-16,-19-8-9 0,0 0-5 0,12 10 1 15,-5-6-5-15,-7-4 2 16,13 8-1-16,-13-8 0 0,14 6-3 0,-6-4 2 0,-8-2-1 0,15 2 5 0,-15-2 3 15,0 0 6-15,23-3 8 0,-23 3 9 0,14-10 12 16,-8 6 11-16,-6 4 0 0,8-13 8 0,-8 13 7 16,4-14 3-16,-4 14 5 0,4-22 3 0,-4 12 3 15,0 10 4-15,0 0-1 0,-5-25 2 0,5 25-7 16,-3-10-8-16,3 10-7 0,0 0-10 0,0 0-1 16,0 0-10-16,0 0-7 0,0 0-2 0,0 0-16 0,0 0-1 15,0 0-10-15,0 0-22 0,0 0-6 0,0 0-14 16,0 0-12-16,-3 42-7 0,7-28-9 0,5-2-21 15,-2-1-16-15,0-3-24 0,3 3-12 0,4-1-12 16,0-3-19-16,-1 1-21 0,2-2-5 0,2 0-135 16,1-4-397-16,-3 0 112 0</inkml:trace>
  <inkml:trace contextRef="#ctx0" brushRef="#br0" timeOffset="9129.83">31022 6450 384 0,'0'0'236'0,"0"0"-8"0,0 0-24 0,0 0-15 0,0 0-18 0,0 0-10 16,0 0-15-16,0 0-9 0,1 37-10 16,1-24-6-16,3 1-12 0,-3 0-3 0,3 0-13 0,2 1-7 15,-1-2-7-15,2 1 1 0,1-1-6 0,0-1 0 16,2 0-6-16,0-1 4 0,5-1-4 0,-2-3-3 15,2-2-4-15,0 1-5 0,-1-4-7 16,-2 1-3-16,-1-3-4 0,-12 0-3 0,18-3-13 16,-11 0 2-16,-7 3-4 0,13-10-12 0,-9 4-10 0,4-8-11 15,-4-3-18-15,-1 0-15 0,-2 2-17 16,-2-2-17-16,-1 0-13 0,0 2-11 0,-3 0-16 0,0-2-11 16,1 4-3-16,1 2-12 0,3 11-9 0,-5-18 4 0,5 18 4 15,-4-11 4-15,4 11 1 0,0 0 7 0,-3-11 13 16,3 11 8-16,0 0 10 0,0 0 11 15,0 0 17-15,0 0 17 0,0 0 9 0,0 0 15 0,12-9 21 16,-12 9 19-16,0 0 9 0,0 0 13 0,0 0 7 16,20 16 19-16,-20-16-1 0,11 12 3 0,-6-3 4 15,3 3 6-15,-1 2 5 0,0-4-5 0,2 2 4 16,-2 0 0-16,-4-3 0 0,2 1-5 0,-2-2 2 16,1-2-7-16,-4-6-3 0,4 12 5 0,-4-12 6 0,4 10 5 15,-4-10 2-15,4 7 14 0,-4-7-9 16,0 0 2-16,0 0-7 0,0 0 3 0,0 0-4 0,0 0-6 15,0 0-1-15,0 0-4 0,0 0 2 0,0 0-7 16,18-21-3-16,-18 21 1 0,7-16-5 16,3 5-9-16,-5 3 1 0,-5 8-7 15,7-12 1-15,-7 12-6 0,6-9-5 0,-6 9 3 0,9-6-7 0,-9 6 0 16,0 0 1-16,0 0-5 0,14-1 3 0,-14 1-7 16,0 0 2-16,0 0-6 0,20 13-6 0,-17-7-10 15,3-1-17-15,-6-5-19 0,8 12-19 0,-3-6-26 0,-5-6-24 16,8 10-30-16,-8-10-26 0,7 8-22 15,-7-8-21-15,7 9-173 0,-7-9-454 0,8 5 124 0</inkml:trace>
  <inkml:trace contextRef="#ctx0" brushRef="#br0" timeOffset="9923.12">31816 6415 376 0,'-11'-3'341'0,"2"-1"-51"0,0 2-30 0,9 2-39 0,-16-5-30 16,8 3-21-16,8 2-23 0,0 0-12 15,-16 3-16-15,16-3-17 0,-8 6-11 0,8-6-8 0,-9 8-13 16,5-3-10-16,4-5-8 0,-6 13-11 0,3-5-13 15,-1 0-8-15,0 6-13 0,0-3-3 0,0 2-10 16,1-2-6-16,1 0-8 0,-2 4-4 0,2-3-3 16,0-2-4-16,0 0 0 0,-1 5-2 15,2-5-6-15,0 1 3 0,1-11-1 16,0 16 8-16,0-16 0 0,1 11 1 0,-1-11 2 0,2 8 4 0,-2-8 7 16,0 0 4-16,4 8-3 0,-4-8 11 0,0 0 6 15,6 6-1-15,-6-6 10 0,0 0-2 0,9 3 2 16,-9-3 4-16,0 0 0 0,15 2-2 0,-15-2 1 0,0 0 5 15,17 0-2-15,-17 0 1 0,14 0 1 0,-6 1 2 16,-8-1 3-16,15-1-2 0,-15 1-3 0,17-1 0 16,-17 1-2-16,14-3 1 0,-6 0 3 0,-8 3 4 15,13-5 1-15,-6 2 6 0,-7 3 5 0,11-8 1 0,-11 8 4 16,8-9 4-16,-8 9-1 0,8-12 10 16,-4 4-6-16,-4 8 3 0,3-16-4 0,-3 16 2 15,0-19 0-15,-3 5 3 0,2-3-5 0,-4 6 0 0,5 11-10 16,-5-20-1-16,1 14-4 0,4 6-4 0,-12-13-10 15,5 6-5-15,0 3-20 0,-6-1-11 0,0 1-11 16,0 2-13-16,2 2-14 0,11 0-22 0,-21 3-23 16,6 3-23-16,0-1-19 0,5 3-21 0,0-2-26 0,4 1-21 15,-1-1-123-15,7-6-397 0,-8 13 111 16</inkml:trace>
  <inkml:trace contextRef="#ctx0" brushRef="#br0" timeOffset="10239.25">31843 6500 480 0,'4'-8'250'0,"-4"8"-38"0,0 0-29 0,0 0-18 0,0 0-17 0,0 0-19 0,0 0-15 16,0 0-13-16,0 0-10 0,0 0-9 0,0 0-12 0,17 17-11 16,-15-10-9-16,0 2-6 0,0 6-10 15,-2-3-4-15,1-3-4 0,0 1 0 0,-1-10 1 0,1 15-3 16,-1-15 6-16,-1 14 5 0,1-14 14 0,0 0 9 15,1 12 13-15,-1-12 11 16,0 0 0-16,0 0 1 0,0 0-1 0,0 0 2 16,0 0-3-16,0 0-5 0,0 0-9 0,0 0-4 0,0 0-8 0,0 0-4 15,0 0-8-15,0 0-7 0,10-40-4 0,1 27-12 0,-2 0-10 16,3 1-12-16,0 1-14 0,1 1-19 0,2 1-18 16,-4 3-16-16,2 0-21 0,2-1-20 15,-4 1-18-15,5 5-11 0,0-2-17 16,-1-1-7-16,-2 1-10 0,-1-1-3 15,-12 4 4-15,20-3-99 0,-20 3-324 0,17-1 92 0</inkml:trace>
  <inkml:trace contextRef="#ctx0" brushRef="#br0" timeOffset="10743.27">32153 6456 1338 0,'10'-3'-77'16,"-1"2"27"-16,-9 1 37 0,8-6 13 0,-8 6 30 16,0 0 15-16,0 0 14 0,0 0 19 0,0 0 4 15,0 0 5-15,0 0 1 0,0 0 4 0,0 0-1 0,0 0-5 16,0 0-2-16,-34 14-7 0,34-14-3 16,-14 11-11-16,9-4-7 0,-4 3-7 0,2 0-6 0,-3 4-5 15,4-3-7-15,2 0-13 0,0-2-4 16,4-9-13-16,-3 16-9 0,3-16-9 0,-2 15-12 15,2-15-3-15,2 14-5 16,-2-14 1-16,0 0 2 16,7 12 2-16,-7-12 4 0,0 0 6 0,12 0 6 0,-12 0 11 0,0 0 15 0,0 0 17 0,28-21 16 0,-18 9 15 15,-1-2 11-15,-3-2 14 0,3-10 7 0,2 0 4 0,-7 0 6 16,2-4 0-16,-4 0-5 0,2 2 7 0,-5 6 3 16,1 4-1-16,0 5-9 0,0 1 9 0,0 12-8 15,-3-17-8-15,3 17-15 16,-3-11-9-16,3 11-4 0,0 0-12 0,0 0-10 0,0 0-4 0,0 0-2 15,0 0-9-15,-23 35-13 0,19-20-17 0,0 3-7 16,2 10-14-16,0-5-9 0,4 4-6 16,0-5-10-16,4-2-9 0,0-5-4 0,1 2-9 0,2-4-7 15,1 0-1-15,-1-3 2 0,1-4 1 0,4 2 10 16,-1-4 8-16,-1-2 9 0,-12-2 6 0,21 0 14 16,-21 0 20-16,17-4 24 0,-3-4 10 0,-4-3 18 0,1-2 10 15,-4-1 7-15,-3-2 7 0,-1-1 4 0,0 2 7 16,-2-2-5-16,-1 2 8 0,0 15 0 0,-4-23 10 15,0 15-1-15,4 8-5 0,-7-13-11 0,7 13-5 16,-13-8-13-16,13 8-1 0,-13-1-10 0,13 1 0 16,0 0-19-16,-21 14 5 0,10-2-14 0,1 4-8 0,4 0-11 15,1 1-9-15,3 2-9 0,2-2-9 16,2 2-2-16,3-2 1 0,1 2-4 0,0-5-1 0,3 0-7 16,0 0-1-16,1-3-5 0,1 2 0 15,0-5-8-15,1-1-6 0,-1-5-9 16,-11-2-17-16,27 1-23 0,-15-2-25 15,-12 1-31-15,27-7-24 0,-13 0-42 0,-5 0-129 0,-1 0-437 0,4-4 121 0</inkml:trace>
  <inkml:trace contextRef="#ctx0" brushRef="#br0" timeOffset="11085.25">32539 6457 324 0,'2'7'224'0,"-2"-7"-29"16,3 14-20-16,-3-14-26 0,2 14-18 0,-2-14-16 0,1 16-12 15,-1-16-9-15,1 13-16 0,-1-13-3 16,0 0-7-16,3 13 8 0,-3-13-4 0,0 0 0 0,3 9 3 16,-3-9-3-16,0 0 6 0,0 0-1 0,0 0 4 15,0 0-1-15,0 0 4 0,26-15-2 0,-26 15-3 16,10-13-4-16,-4 7 2 0,-6 6-12 0,10-13-6 15,-5 9-2-15,-5 4-11 0,0 0-3 0,10-7-3 16,-10 7-6-16,0 0-2 0,14-3-5 16,-14 3-1-16,0 0-2 0,19 6-3 0,-19-6-5 0,17 7-1 15,-9-4-6-15,8 6-8 0,-2 1-13 0,0-1-17 16,1-3-11-16,2-1-15 0,0 1-26 0,-1-3-22 16,1 1-22-16,1-1-22 0,0-3-10 0,-1-1-30 0,-5-1-133 15,0-2-380-15,-12 4 106 0</inkml:trace>
  <inkml:trace contextRef="#ctx0" brushRef="#br0" timeOffset="11846.18">29280 7439 245 0,'0'0'278'0,"0"0"-26"0,0 0-23 16,0 0-22-16,0 0-20 0,6 46-26 0,2-21-18 16,-5-2-17-16,4 6-16 0,-1-2-8 0,0 1-12 15,4-1-8-15,-4-7-10 0,1 0-6 0,-2-3-10 16,-1-3-4-16,1 1-5 0,-3-4-4 0,1-3-3 15,-3-8 0-15,4 12 6 0,-4-12-3 0,0 0-5 16,0 0 3-16,0 0-3 0,0 0-10 0,0 0-1 0,0 0 9 16,0 0-2-16,0 0 7 0,0 0-5 15,-12-54-1-15,7 26-2 0,3 2-1 16,1-3-4-16,0 0-4 16,3-2-2-16,-1 5-4 0,4-2 2 0,-2 8-5 0,4 2-2 0,0 6-1 0,0-1-3 0,2 3 0 15,0 2 0-15,0 3-2 0,-1 4-1 0,-8 1 4 16,0 0-4-16,25 0 3 0,-16 4-2 15,-9-4 3-15,14 12-1 0,-3 1 3 0,-5-2-5 16,-4 1-1-16,0 3 0 0,-3-3 7 0,-1 3-3 0,-3 1-7 16,-2 0 1-16,-10 9-5 0,5-10-7 0,2-1-7 0,0-2-10 15,0-7-11-15,-1 2-15 0,-3 1-16 0,4-2-19 16,10-6-13-16,-19 5-16 0,19-5-15 16,0 0-20-16,-17 0-26 0,17 0-156 0,0 0-398 0,0 0 112 15</inkml:trace>
  <inkml:trace contextRef="#ctx0" brushRef="#br0" timeOffset="12537.2">29579 7365 485 0,'0'0'270'0,"0"0"-30"0,0 0-24 0,0 0-21 16,0 0-15-16,0 0-20 0,15 5-14 16,-15-5-21-16,5 6-13 0,-5-6-12 0,4 7-7 0,-4-7-14 15,4 16-6-15,-1-9-9 0,-1 1-7 0,-2-8-5 16,3 18-9-16,-3-18-7 0,1 18-7 0,-1-18-11 15,2 15-14-15,-1-5-14 0,-1-10-11 0,2 13-5 16,-2-13-5-16,7 14 4 0,-7-14 1 0,9 11-1 16,-3-7 4-16,-6-4 1 0,14 3 4 15,-14-3-7-15,17-1-4 0,-17 1 4 0,15-4 3 0,-8 0 3 0,2-1 3 16,-2-1-5-16,5-3 8 0,-3-3 2 0,-3 1 5 16,3 0 5-16,-3-4 12 0,1 0 4 15,-4 3 2-15,1-1 12 0,-1 1 2 0,-1 2 9 0,-1 1 6 16,-1 9-4-16,2-15 2 0,-2 15-4 0,2-11-3 15,-2 11-7-15,0 0-8 0,0-11-4 0,0 11-3 16,0 0-9-16,0 0-3 0,0 0-10 0,0 0-8 16,0 0-11-16,0 0-15 15,0 0-9-15,9 33-5 0,-5-25-13 16,-4-8 2-16,16 20-7 0,-7-9-7 0,3 2-7 0,-2-5-2 0,-1-1-3 0,5-1 6 16,-1 1-3-16,-1-2 6 0,1-3-4 0,-3 1 2 0,1-2 8 15,-11-1 2-15,24-6-2 0,-12 1 19 0,-3-2 7 16,-2-1 17-16,4-4 22 0,-3-1 18 0,-1-1 21 15,-2-2 12-15,-2-10 8 0,-3-2 10 0,-2-3 10 16,-2-3 6-16,-2 3-3 0,-1-1 4 0,-2 3 9 0,0 1 8 16,0 0 0-16,1 8 0 0,0 4 2 15,2 3 2-15,1 2-2 0,2 4-16 0,0 0-6 0,3 7-3 16,-5-7-12-16,5 7-7 0,0 0-3 0,0 0-3 16,0 0-7-16,-14 30-5 0,11-14-3 15,4 12-3-15,-1-1-3 16,4 3-5-16,2 4-3 0,1-2-5 0,1-1-2 0,1 1-7 15,3-1-1-15,-3 0-12 0,3-2-7 0,3 1-16 0,-2 0-2 0,-4-10-6 0,5 5-16 16,-2-6-13-16,-2-3-4 0,-1-5-17 16,1 0-6-16,-1-1-28 0,1-6-15 0,-2 1-20 0,-8-5-94 15,18 3-304-15,-18-3 86 0</inkml:trace>
  <inkml:trace contextRef="#ctx0" brushRef="#br0" timeOffset="13018.73">30265 7350 432 0,'0'0'275'0,"0"0"-35"0,-23 10-25 0,16-4-23 0,0-1-26 0,7-5-15 16,-15 19-19-16,7-6-11 0,4-2-17 0,-1 0-11 16,4-1-19-16,1-10-24 0,4 25-7 0,-3-15-11 15,-1-10-9-15,7 16-11 0,-2-10-9 0,-5-6-6 16,9 8 2-16,-9-8-3 0,14 6-3 0,-14-6 4 15,10 0 9-15,-10 0 0 0,0 0 6 0,0 0-2 0,0 0 14 16,21-11-3-16,-21 11 9 0,7-9 8 16,-7 9 8-16,3-10-2 0,-3 10 1 0,0 0 7 0,2-11-5 15,-2 11-6-15,0 0-4 0,0 0 2 0,0 0-10 16,2-13-2-16,-2 13-4 0,0 0-6 16,0 0-2-16,0 0-4 0,0 0-9 0,0 0-3 15,0 0-7-15,0 0 1 0,0 0-5 0,0 0-4 0,0 0-1 16,0 0-12-16,0 0 3 0,18 21-3 0,-18-21 7 15,0 0 0-15,13 2 3 0,-13-2 5 0,0 0-1 16,0 0 3-16,20-4 8 0,-20 4 3 16,11-10 6-16,-5 5 7 15,-6 5 5-15,10-12 3 0,-10 12-1 0,8-10 0 0,-8 10-1 0,6-10 5 0,-6 10-5 16,0 0-4-16,7-7-7 0,-7 7 4 0,0 0 1 0,0 0-3 16,0 0 2-16,13-2-10 0,-13 2-4 0,0 0-3 15,0 0-13-15,19 10-9 0,-19-10-10 0,15 9-12 16,-15-9-13-16,13 9-13 0,-3-5-16 0,-10-4-19 15,13 6-28-15,-5-3-6 16,-8-3-7-16,15 2-113 0,-15-2-314 0,12 1 90 16</inkml:trace>
  <inkml:trace contextRef="#ctx0" brushRef="#br0" timeOffset="13109.48">30511 7452 855 0,'6'-12'-1'0,"-6"12"31"0,0 0 29 0,-2-15 19 0,2 15 3 16,-6-15 11-16,-2 4 9 0,0-3-2 0,0 0 4 0,-2 1-2 16,-2 1-7-16,2 0-5 0,1-1-9 0,-3 2-14 15,1-2-11-15,1 2-27 0,3 4-26 0,1-1-31 16,6 8-45-16,-10-9-41 0,10 9-120 0,0 0-278 15,-8-8 80-15</inkml:trace>
  <inkml:trace contextRef="#ctx0" brushRef="#br0" timeOffset="13381.26">30486 7444 369 0,'0'0'235'0,"0"0"-24"16,-1 17-26-16,1-17-25 0,-1 12-11 0,1-12-23 15,0 0-16-15,5 13-6 0,-5-13-13 0,10 6-15 16,-10-6-8-16,14 7-4 0,-4-6 3 0,7 0-6 16,-1-2 2-16,2-2 0 0,-3-2 2 0,2 1 4 0,-3-3 0 15,-1 1 10-15,-4-2 6 0,-2 2-1 16,-7 6 2-16,7-15 1 0,-7 15-2 0,1-15-10 16,-1 15-8-16,-2-16-4 0,2 16-10 0,-8-12-5 0,8 12-5 15,-10-9-6-15,10 9-11 0,-14-6-15 0,14 6-14 16,-16-5-19-16,16 5-23 0,-17-1-18 0,17 1-29 15,0 0-33-15,0 0-13 0,-25 7-19 0,25-7-38 16,-9 3-139-16,9-3-400 0,0 0 112 0</inkml:trace>
  <inkml:trace contextRef="#ctx0" brushRef="#br0" timeOffset="13706.77">30650 7391 256 0,'0'0'242'0,"0"0"-37"0,0 0-29 15,0 0-20-15,0 0-12 0,17 8-28 0,-17-8-6 16,10 11-18-16,-6-4-3 0,-4-7-16 0,11 14-1 16,-2-2-9-16,-1-3-6 0,1 3-14 0,-1-3 1 15,0-1 0-15,-8-8-7 0,8 11 0 0,-8-11-3 16,6 9 13-16,-6-9-1 0,7 6 7 0,-7-6 5 15,0 0 11-15,0 0-8 0,10 4 2 0,-10-4-7 16,0 0-1-16,0 0-6 0,0 0-11 0,16-11-6 16,-16 11 2-16,9-9-5 0,-9 9-5 0,10-9-1 0,-6 5 1 15,1-2-5-15,-5 6-5 0,9-7-8 0,-9 7-10 16,6-8-18-16,-6 8-24 0,0 0-19 0,5-10-33 16,-5 10-33-16,0 0-56 0,6-10-125 0,-6 10-373 15,0 0 107-15</inkml:trace>
  <inkml:trace contextRef="#ctx0" brushRef="#br0" timeOffset="14209.75">30748 7188 298 0,'11'-10'252'0,"0"0"-48"0,-2 2-29 16,1 2-34-16,0-2-52 0,-2 2-34 0,2 1-35 16,-2 1-43-16,1 1-64 0,-9 3-52 0,16-7-162 15,-16 7 50-15</inkml:trace>
  <inkml:trace contextRef="#ctx0" brushRef="#br0" timeOffset="15482.43">31316 7236 493 0,'0'0'241'0,"0"0"-25"0,0 0-32 0,0 0-18 16,0 0-20-16,0 0-17 0,0 0-16 0,0 0-14 16,3 32-9-16,-2-19-13 0,-1 2-9 0,1-2-5 15,2 3-5-15,-3 1-4 0,-1-1-7 0,3 1-7 16,-2-2 1-16,-1 0-8 0,1-15 0 0,0 26 3 15,1-17 6-15,-1-9 9 0,0 17 5 0,0-17 9 16,-3 10 1-16,3-10 6 0,0 0 0 0,0 0 2 16,-2 12-4-16,2-12-11 0,0 0 3 0,0 0-1 0,0 0-6 15,0 0-2-15,0 0-2 0,0 0-5 0,0 0-1 16,0 0-6-16,0 0 0 0,-7-41-7 0,7 26 1 16,-1-2-1-16,1 0-8 0,2 0-3 0,-1 2-2 15,2-2-5-15,-1 6 5 0,1-1-5 0,-3 12 0 16,5-20-7-16,-5 20 6 0,4-12-8 0,-4 12-2 15,5-10 0-15,-5 10 3 0,0 0-4 0,0 0-1 0,9-4-8 16,-9 4-2-16,0 0-4 0,0 0 1 16,0 0-7-16,0 0-5 0,13 24-3 0,-13-24-9 15,5 14-4-15,-4-4-3 0,-1-10-3 0,6 18-5 16,-5-4 0-16,1-3 1 0,0-1-5 16,-2-10-1-16,2 16 2 0,-2-16-1 0,2 11 3 0,-2-11 7 0,0 0 3 15,5 8 8-15,-5-8 8 0,0 0 2 0,16 0 4 16,-16 0 9-16,16-4 4 15,-7 0-2-15,5-3 0 0,1 1 5 16,-2-1 1-16,2 0 2 0,-4 1 1 0,-2 2-8 0,-1 0-1 0,0 2 1 0,-8 2 8 16,14-5 2-16,-7 3 1 0,-7 2-3 0,14-1 2 0,-14 1-2 15,0 0 1-15,19 5-2 0,-19-5 4 16,14 3 0-16,-14-3-1 0,10 4-7 0,-10-4-7 16,14 4-2-16,-14-4-1 0,14 3 1 0,-14-3-1 0,12 1-1 15,-12-1 8-15,0 0 0 0,18-2 0 0,-18 2 5 16,0 0 5-16,12-4 1 0,-12 4 11 0,4-6-3 15,-4 6 9-15,6-8 2 0,-6 8 9 0,0 0 3 0,1-11 2 16,-1 11 1-16,0 0 2 0,0 0-2 0,-6-15-2 16,6 15-5-16,0 0 0 0,-8-7-9 15,8 7 3-15,0 0-4 0,0 0-4 0,0 0-2 0,0 0-5 16,-24 12 3-16,19-6-6 0,-4 7-6 0,4-1-3 16,-2 2-8-16,0 3-2 0,2-3-6 0,1 1-3 15,2-1-2-15,1 1 2 0,2-3-3 0,-1-12 3 16,1 18-1-16,1-9-3 0,-2-9-2 0,4 14-10 0,-4-14 4 15,9 7-9-15,-9-7-11 0,13 6-9 16,-13-6-11-16,0 0-7 0,17 1-5 0,-17-1-5 16,0 0 1-16,22-9-2 0,-15 4 0 0,-7 5-8 0,17-18 6 15,-12 8 9-15,-1 0 4 16,0 1 9-16,-4 9 9 16,4-24 3-16,-4 12 10 0,3 1 15 0,-3 11 5 0,2-18 0 15,-2 18 8-15,0-17 15 0,0 17 1 0,0 0 4 0,0-19 1 0,0 19 17 0,0 0-1 16,1-10 12-16,-1 10 3 0,0 0-7 0,0 0 2 15,0 0 6-15,0 0-1 0,0 0-3 0,0 0 1 16,0 0-7-16,0 0 4 0,0 0-5 0,11 33 1 0,-11-33-10 16,1 17 0-16,-1-17 4 0,1 15 1 15,-1-15-12-15,2 17 1 0,-2-17-4 0,5 15 6 0,-5-15-6 16,2 11 8-16,-2-11-11 0,0 0 11 0,11 11-7 16,-11-11 10-16,8 1-3 0,-8-1 12 0,0 0-1 15,0 0 6-15,0 0 9 0,26-10 7 0,-20 5 7 16,-6 5 4-16,11-13 8 0,-5 8-1 15,-6 5 5-15,8-10 7 16,-8 10 0-16,7-10 2 0,-7 10-1 0,5-6-4 0,-5 6-11 0,0 0-7 0,0 0-6 16,0 0-6-16,0 0-7 0,0 0-9 0,0 0-6 15,0 0-13-15,0 0-4 0,0 0-10 0,10 20-18 0,-10-20-11 16,2 14-8-16,-2-14-11 0,5 17-9 0,-5-17 1 16,7 14-8-16,-2-7 0 0,-5-7 4 15,12 11 3-15,-12-11 13 0,14 9-1 0,-14-9 15 0,18 4 19 16,-18-4 14-16,13-3 26 0,-13 3 24 0,17-4 16 15,-17 4 21-15,12-9 12 0,-7 3 15 0,-5 6 2 16,9-21 4-16,-6 11-1 0,-2-2 8 0,-1 12-7 0,1-24-3 16,-1 24-1-16,-5-21-8 0,5 21-6 15,-7-18-9-15,7 18-12 0,-6-14-8 0,6 14-10 0,-7-10-13 16,7 10-16-16,-11-5-10 0,11 5-33 0,0 0-17 16,-13-3-34-16,13 3-23 0,0 0-32 15,0 0-32-15,-26 12-24 0,26-12-30 16,-6 7-200-16,6-7-487 15,0 0 135-15</inkml:trace>
  <inkml:trace contextRef="#ctx0" brushRef="#br0" timeOffset="15758.78">32028 7339 300 0,'0'0'195'0,"0"0"-30"0,12 13-20 0,-12-13-18 0,0 0-18 0,5 16-8 16,-5-16-10-16,1 17-10 0,-1-8-4 0,3 4-1 15,-3-13-7-15,0 20 0 0,0-20-8 0,-1 13 17 16,1-13 5-16,0 0 5 0,-1 14 17 16,1-14 5-16,0 0 1 15,0 0 2-15,0 0-1 0,-6 10-6 0,6-10-2 0,0 0-1 0,0 0-9 0,0 0-7 0,0 0-3 16,0 0-9-16,-1-41-10 0,6 27-10 0,-1 0-1 16,0-2-9-16,2 3-2 0,-1-1-10 0,3 0-12 15,3-1-12-15,-1 2-8 0,0 2-14 0,2 1-16 16,-2-1-19-16,4 1-19 0,-4 3-21 0,-1 1-23 0,0 2-18 15,2 0-30-15,-11 4-31 0,17-7-162 16,-17 7-417-16,18 0 116 0</inkml:trace>
  <inkml:trace contextRef="#ctx0" brushRef="#br0" timeOffset="16275.55">32434 7317 276 0,'-16'3'411'0,"2"0"-51"0,1 2-36 0,1-2-31 0,1 2-41 16,2-1-23-16,9-4-31 0,-17 8-20 0,10-3-25 15,7-5-15-15,-11 13-15 0,6-7-25 0,5-6-26 16,-6 14-19-16,6-14-12 0,-1 16-15 0,1-16-8 16,0 0-11-16,9 17-4 0,-2-13-6 0,-7-4-1 15,13 11-3-15,-5-8 3 0,-8-3-2 16,16 8-1-16,-10-5 2 0,-6-3-1 0,16 6 1 0,-16-6 5 0,16 6-4 15,-10-4-1-15,-6-2 1 16,14 3-1-16,-14-3 4 0,14 7-6 16,-14-7-5-16,15 3-5 0,-15-3-7 0,18 2-4 0,-18-2-3 0,25 1-10 0,-11-3-3 15,1 1 1-15,2-2 4 0,-2-2 4 16,0-1 4-16,0-1 13 0,-1 0 8 0,-2-3 15 0,0 0 12 16,0-3 16-16,-3-1 9 0,8-10 15 0,-7 2 3 15,3-3 4-15,-4 0 6 0,-4 2 8 0,-1-6 2 16,-1-1 10-16,0-3-11 0,-1-1 1 0,-5 1 10 15,-2-1-1-15,1 1 14 0,-6 2-1 0,1 2 11 0,-2-3 3 16,1 12 2-16,1 2-3 0,1 4-9 0,2 4-7 16,-3 2-13-16,1 3-9 0,8 5-10 0,-13-3-4 15,13 3-12-15,-20 10-7 0,8 4-7 0,-3 8 2 16,2 5-9-16,2 1-11 0,2 6-12 0,4 0-13 16,4 2-7-16,0 0-16 0,4 1-10 15,3-5-24-15,5 0-9 0,-1 3-17 0,0-4-13 16,4 0-10-16,1-6-7 0,0 0-14 0,-4-8-18 15,0-4-20-15,2-2-15 0,0-2-11 0,1 1-1 0,-1 0 1 16,-4-2-4-16,1-6 5 0,-4 4-7 16,-6-6-5-16,0 0-120 0,10 4-392 0,-10-4 112 0</inkml:trace>
  <inkml:trace contextRef="#ctx0" brushRef="#br0" timeOffset="16972.91">31242 8003 311 0,'-11'-1'305'0,"-1"2"-51"0,12-1-38 0,-15 3-34 0,15-3-19 16,-8 5-25-16,8-5-9 0,0 0-16 0,0 0-12 15,7 21-12-15,-7-21-17 0,17 19-10 0,-4-6-7 16,7 6-9-16,-2-1-12 0,3 1-4 0,1 1-7 15,-2 3-7-15,-4-5-4 0,-4-2-8 0,1-3-6 16,1 11 8-16,-2-9-2 0,-6 0 0 16,-3-3 3-16,0-1 5 0,-3-1 3 15,0-10 5-15,-3 16 5 0,3-16 3 0,-8 11-4 0,8-11 2 0,-14 7 2 0,14-7 0 16,-15 5-4-16,5-3-2 0,10-2-9 0,-19 0 5 16,19 0-7-16,-18-3-3 0,18 3-11 0,-14-7-1 15,14 7-12-15,-10-9-3 0,10 9-6 0,-3-11-6 16,3 11 3-16,0 0-10 0,0 0-4 0,17-31 5 15,-6 19 0-15,3 0 1 0,0 0 6 0,2 0 0 0,-2-1-7 16,9-6 10-16,1 4-1 0,-5 1 8 16,-2 0 7-16,-2 2 12 0,6-7 10 0,-5 2 12 15,-3 2 7-15,-2 3 6 0,0 1 7 16,-1-3 13-16,-2 2 6 0,-3-2 5 16,0 3 9-16,-1 3 8 0,-1-3 2 0,-3 11 2 0,3-13-5 15,-3 13-1-15,0 0-11 0,0 0-6 0,-9-18-4 0,9 18-8 0,0 0 0 16,0 0 0-16,-21 3-5 0,21-3-4 0,-15 11-10 15,4 0-8-15,3 1 4 0,-1 3-3 0,1 0-2 0,3 1-4 16,2-2-4-16,2 1-5 0,1 0-7 0,2-1-3 16,0 2-11-16,2-6-5 0,4 4 0 0,3-2-6 15,-2-1-5-15,-1-3-7 0,1-1-3 0,0-1-9 16,-9-6-13-16,24 8-10 0,-12-8-19 0,-12 0-15 16,29-7-9-16,-11 3-27 0,-4-3-3 0,3 0-31 15,-3-3-22-15,2 2-110 0,-4-4-367 0,2 1 104 16</inkml:trace>
  <inkml:trace contextRef="#ctx0" brushRef="#br0" timeOffset="17425.02">31858 7971 364 0,'0'0'137'0,"0"0"-10"0,0 0-25 0,4 39-4 15,-4-39-10-15,-3 18-5 0,3-18-20 0,-1 17-1 16,1-17-7-16,0 16-3 0,0-16-13 0,1 15 0 15,-1-15-10-15,0 0 2 0,2 15 5 0,-2-15 4 16,0 0-1-16,0 0 5 0,0 0 7 0,10 8 5 0,-10-8 0 16,0 0 2-16,0 0-5 0,0 0 10 15,33-18 5-15,-21 8-3 0,-2 1 7 16,-1 0 1-16,0 4-3 0,0-1 8 0,-9 6-2 16,12-8-2-16,-12 8 7 0,9-6-3 0,-9 6 0 0,0 0 0 0,13-4-1 15,-13 4-8-15,0 0-8 0,0 0-6 0,14 9-2 16,-14-9-7-16,11 10-6 15,-5-5-17-15,-6-5-13 0,10 13-20 0,-6-8-25 0,-4-5-17 0,13 11-22 16,-13-11-22-16,10 11-12 0,-10-11-15 0,10 8-4 0,-10-8-7 16,13 5 1-16,-13-5 1 0,11 0 15 15,-11 0 6-15,0 0 17 0,20-5 19 0,-20 5 21 0,14-7 10 16,-6 1 36-16,-8 6 21 0,13-10 26 0,-7 3 20 16,-6 7 28-16,9-15 9 0,-4 9 11 0,-5 6 6 15,8-12 8-15,-8 12-2 0,8-9-1 0,-8 9-7 16,5-7-8-16,-5 7-10 0,0 0-10 0,0 0-10 15,0 0-9-15,0 0-6 0,0 0-6 0,0 0-10 16,19 20-7-16,-16-12-13 0,-3-8-12 16,6 16-23-16,-1-2-19 0,-1 0-27 0,0-6-32 15,0 2-19-15,-4-10-25 0,5 17-30 0,-2-11-45 0,-3-6-120 16,0 0-395-16,4 12 112 0</inkml:trace>
  <inkml:trace contextRef="#ctx0" brushRef="#br0" timeOffset="18131.08">32205 7904 387 0,'-3'-9'258'0,"1"2"-26"0,2 7-23 0,-8-14-25 16,8 14-23-16,-6-9-20 0,6 9-24 15,0 0-28-15,-5-11-21 0,5 11-25 0,0 0-15 0,0 0-11 16,0 0-20-16,0 0-7 0,0 0-20 16,0 0-7-16,0 0-6 0,0 0-3 0,0 0-1 0,0 0-4 15,32 25 4-15,-26-19 0 0,-1 2 16 0,-5-8 10 16,14 21 13-16,-7-8 14 0,-1 2 5 0,-1-1 8 15,0 1 5-15,-2 2-1 0,0-2 1 0,0 0 2 16,0 1 0-16,0 1-6 0,2 0-4 0,-2 0 2 0,2-1-3 16,0-4-7-16,1 1-8 0,2 0 0 0,-1-2-5 15,2-4 10-15,-2-1-9 0,1-1 1 16,-8-5 10-16,14 5 0 0,-14-5 24 16,13 2 18-16,-13-2 18 0,0 0 19 0,22-9 22 0,-16 5 12 0,-6 4 15 15,10-14 2-15,-6 5 6 0,1-5-8 0,0-1 4 16,-2 0 1-16,-3-1-9 0,1 1-7 0,-2-1-4 0,-1 2 0 15,0 2-11-15,2 12 0 0,-9-16-15 16,5 9-3-16,4 7-10 0,-12-14-9 0,6 11-11 0,6 3-4 16,-12-3-20-16,12 3-2 0,0 0-33 15,0 0-9-15,-26 6-19 0,26-6-9 0,-12 11-15 0,8-5-7 16,4-6-13-16,-7 13-12 0,7-13-13 16,-5 13-7-16,5-13-3 0,-2 14-2 15,2-14 1-15,0 0 1 0,8 19 3 0,-8-19 6 0,8 9 6 0,-8-9 10 16,13 6 4-16,-13-6 8 0,14 5 7 0,-14-5 7 15,17 1-3-15,-17-1 15 0,19-1 2 0,-19 1 5 0,28 1 6 16,-11-2 10-16,1 1 4 0,0 0 4 0,-1 1 7 16,0 0-4-16,1 3 7 0,-1-2-8 0,-1 2 5 15,3 2 1-15,-4 0 2 0,0-1-1 0,-2 3 5 16,-2-2 4-16,-5 4 13 0,1-5 13 0,-7-5 12 16,6 10 6-16,-6-10 11 0,0 0 0 0,0 14 5 15,0-14 5-15,0 0 6 0,0 0 1 16,-11 12 9-16,11-12-5 0,0 0 4 0,-10 3 7 0,10-3-3 0,0 0-1 15,0 0-9-15,0 0 17 16,0 0-5-16,-24-11 5 0,24 11-6 16,-6-14 3-16,4 0-7 0,1 1-3 0,0-2-2 0,3-1-3 0,0 0 1 0,3 1-4 15,1-2-4-15,5-7-6 0,1 4-6 0,0 3-5 16,-1 2-6-16,-2 4-5 0,2 1-7 16,2 0-5-16,-4-2-3 0,0 7-7 0,3-5-18 0,-1 3-17 15,-3 1-33-15,-8 6-26 0,17-5-13 0,-17 5-34 16,15-5-27-16,-15 5-34 0,15-2-36 15,-15 2-41-15,14-6-36 0,-14 6-208 16,13 0-600-16,-13 0 164 0</inkml:trace>
  <inkml:trace contextRef="#ctx0" brushRef="#br0" timeOffset="20140.09">16959 6849 418 0,'0'0'312'0,"0"0"-37"16,-8-4-25-16,8 4-22 0,0 0-18 0,0 0-9 16,0 0-9-16,-15 13-13 0,10 0-12 0,-1 4-14 0,-2 11-10 15,1 3-15-15,0 4-9 0,3 0-5 16,3 2-12-16,0 2-6 0,0 18-8 0,1-13-16 0,0-7-2 16,1 0-14-16,-1-1-6 0,3-2 0 0,0 0-11 15,-1 1-13-15,3-2-8 0,-2-2-13 0,-3-3-15 16,2-7-18-16,-3-3-15 0,1-4-22 0,0-5-23 15,1 2-23-15,-1-11-31 16,0 0-21-16,1 17-23 0,-1-17-25 16,0 0-155-16,0 0-435 0,0 0 119 0</inkml:trace>
  <inkml:trace contextRef="#ctx0" brushRef="#br0" timeOffset="20839.09">16712 6978 241 0,'-4'-9'249'16,"4"9"-30"-16,0 0-17 0,7-11-17 0,0 7-14 15,-1 0-12-15,11 1-9 0,1 0-8 0,14-2 3 0,1 1-8 16,8 0-8-16,2 0-13 0,19 1-5 0,2-1-11 16,1-3-13-16,8 4-6 0,-3 0-11 0,4-1-5 15,2 0-8-15,3 0-3 0,-3-3-3 0,0-3-11 16,62-4-3-16,-51 8-13 0,-18 1-8 0,-4 1-11 0,3-1-13 15,-3 0-9-15,-3 1-9 0,5 0-6 0,-18 1-3 16,-4-1-6-16,-3 3 6 0,1-2 2 0,-2 0 4 16,0 0 5-16,-5-1-1 0,-4 1 3 0,-1 2 0 15,-7-2 8-15,-3 2 7 0,-8-2 5 0,5 3 11 16,-6 0 11-16,2-3 3 0,-14 3 5 0,16 3 6 16,-9-3 1-16,-7 0 7 0,0 0 0 0,14 0-1 15,-14 0 0-15,0 0 1 0,0 0-1 0,14 0 3 0,-14 0 4 16,0 0 0-16,0 0 0 0,0 0-2 0,0 0 4 15,12 1 1-15,-12-1 4 0,0 0 12 0,0 0-5 16,0 0 2-16,0 0-7 16,9 11-1-16,-9-11-6 0,4 16-2 0,-2-9-18 15,3 7-2-15,-3 2 9 0,3 2 2 0,-4 10-9 0,6 1-6 0,-1 2-3 16,-2 1-8-16,-1 0 5 0,6 1-2 0,-3-1-2 16,3 3 2-16,-2-3-1 0,-2 2-9 0,-1 0 6 15,4-1-1-15,0 0-2 0,-1 1 1 0,0 0-5 16,6-3-4-16,-6-2-4 0,3 1 8 0,1-1-7 15,-1-3 3-15,-1-1-9 0,1-9 1 0,-6 1 0 0,2-5-11 16,-1 4 2-16,-1-2-1 0,-1-6-3 0,2 2 0 16,-5-10 4-16,4 15-3 0,-4-15 10 0,2 11 1 15,-2-11-2-15,3 10 1 0,-3-10 1 0,0 0 3 16,0 0-4-16,0 0 6 0,0 0-5 0,-14 10 5 16,14-10 3-16,-22-2 1 0,3-1 0 0,0 2 1 0,-12-2-2 15,-3-1 2-15,-4 3 4 0,-5 1 6 0,-20-8-9 16,-9 7 11-16,-3 1 10 0,-5-4 0 15,-63 12 19-15,43-8 1 0,19 1 14 0,-70 9 3 16,51-4 1-16,-43-6-5 0,41 3-2 0,23-3-9 0,0 4-5 0,3-2-3 16,6 0-4-16,-5-1 1 0,8-3-13 15,4 1-8-15,17 2-11 0,9 0-12 0,2 0-18 16,4 2-17-16,8-3-22 0,4 3-27 0,4 0-16 16,3-3-24-16,1 3-36 0,2 1-40 0,9-4-39 15,-10 8-34-15,10-8-168 0,-5 9-540 0,5-9 148 0</inkml:trace>
  <inkml:trace contextRef="#ctx0" brushRef="#br0" timeOffset="21706.14">19738 6771 467 0,'-4'-7'399'0,"4"7"-44"0,-12-14-25 16,1 4-27-16,-3 3-15 0,-3 1-10 0,-3-1-17 15,-11 1-18-15,-4 1-17 0,1 2-25 0,-1 1-19 16,0 3-18-16,1 1-19 0,2 4-14 0,4 1-12 0,-2 4-14 16,3 3-12-16,5-2-11 0,6 2-7 15,3 1-9-15,-2 7-11 0,2 4-4 0,5 0-2 16,3 3-8-16,4-2-8 0,6 3-4 0,4 1-12 0,6 2-5 16,0-2-4-16,8-1-14 0,2-2 3 0,1 2-7 15,2 0-7-15,2-3-3 0,-5 0 4 0,2-2-4 16,-4-2 3-16,-2-2-4 0,-9-1 7 15,0-7-1-15,-3-1 5 0,-3-2 2 0,-2 0 3 16,-2-4-8-16,-2-6 11 0,-1 14-3 0,1-14 5 16,-9 11-1-16,1-7-2 0,-7 3-1 0,-2-2-2 0,-2-4 6 0,0 0-4 15,1-2 3-15,0 0 1 0,3 0-7 0,-1 1 3 16,3-2-12-16,13 2-3 0,-17-1-24 0,10 0-10 16,7 1-8-16,-8-3-9 0,8 3 5 0,0 0-3 15,0 0-1-15,0 0 0 0,0 0-1 0,26-20 2 0,-10 11 0 16,1 1 4-16,10-3 6 0,-6 1 3 15,9-1 6-15,-7 0 3 0,5-3 6 0,-2 1 3 16,-5 2 2-16,7-3 5 0,-8 1 3 0,-1 1 5 16,-5 1 2-16,10-8 7 0,-9 3 8 0,1 1 5 15,-6 2 8-15,1-1 8 0,-3 0 5 0,-1 1 6 16,-3 2 5-16,-1 1 16 0,0 3 0 0,-3 7 4 16,1-14-11-16,-1 14 9 0,-5-7-6 0,5 7-5 0,0 0 0 15,-12 2-5-15,12-2 2 0,-16 7-4 0,6 4 5 16,-1 1-10-16,0 2-6 0,2 1 6 0,2 2-7 0,-5 10 6 15,6-7-15-15,0 8 6 0,3-6-9 16,2-2 3-16,2-2-12 16,1 0-6-16,2-1-9 0,2-1-4 0,0 1-8 15,2-2-9-15,0-1-6 0,4-3-12 0,2-3-10 0,-1 0-16 0,2-3-20 0,2-2-20 16,0 0-12-16,-1-5-20 0,1 0-8 0,0-3-16 16,-2 0-12-16,1-3-10 0,-1-2-140 0,-3-1-402 15,2-2 112-15</inkml:trace>
  <inkml:trace contextRef="#ctx0" brushRef="#br0" timeOffset="22036.19">20047 7146 226 0,'0'0'168'0,"0"0"-26"0,0 0 8 0,0 0 1 0,0 0-13 0,0 0-1 16,0 0-11-16,0 0 3 0,7 21-7 0,-7-21-8 16,0 23-6-16,-1-10-1 0,1 1-8 15,-1-2-2-15,-1-2-9 0,2 1 0 0,0-11-9 0,-3 16-5 16,0-8-6-16,3-8-6 0,-2 11 2 0,2-11 0 0,-2 8-3 15,2-8-7-15,0 0-3 0,0 0-1 0,0 0 0 16,0 0-6-16,0 0 1 0,14 3-7 0,-14-3 4 16,19-14-6-16,-7 6-4 0,2-2 0 15,-2 0 0-15,0 1-2 0,3 0 0 16,-5 1 1-16,1 3 0 0,0 2 3 0,-3-2 0 0,-8 5 0 0,18-1 3 16,-18 1 5-16,16 6-2 0,-1 2-4 0,-4 3-1 0,-3 2 5 15,1 1-3-15,-2 1-7 0,2 0-4 0,-2 2-7 16,0-1 0-16,-3 2-2 0,0-3-8 0,1 2-13 15,-2-1-13-15,-1-5-7 0,0-2-22 0,1-3-14 16,-3-6-16-16,6 13-21 0,-6-13-17 0,2 6-19 16,-2-6-29-16,0 0-19 0,0 0-22 0,0 0-155 15,0 0-428-15,0 0 119 0</inkml:trace>
  <inkml:trace contextRef="#ctx0" brushRef="#br0" timeOffset="22258.65">20426 7182 221 0,'0'0'349'0,"5"-5"-40"0,-5 5-19 16,0 0-20-16,0 0-12 0,0 0-13 0,0 0-14 0,0 0-26 15,0 0-18-15,7 18-9 0,-7-18-25 16,4 22-13-16,-2-8-15 0,2 1-13 0,0 0-9 0,-2 0-9 16,1 0-16-16,-1 1-7 0,0-4-7 0,1-2-7 15,0 6-15-15,-1-5-25 0,-1-3-20 0,-1-8-22 16,2 14-21-16,-1-10-25 0,-1-4-21 0,3 10-24 15,-3-10-23-15,0 0-26 16,0 0-31-16,0 0-22 0,0 0-150 0,0 0-440 0,0 0 124 0</inkml:trace>
  <inkml:trace contextRef="#ctx0" brushRef="#br0" timeOffset="22652.05">20459 7099 333 0,'-2'-17'146'0,"-2"-1"2"16,2 3 4-16,0 2-3 0,-2 2-5 0,2 2-5 0,0 2-11 15,-1-1-7-15,0 3-15 0,3 5-9 0,-5-9-17 16,5 9-25-16,0 0-22 0,-6-8-31 0,6 8-9 15,0 0-19-15,0 0-13 0,0 0-20 0,0 0-8 16,0 0-5-16,0 0-17 0,0 0 1 0,13 24 2 0,-4-11 9 16,2-1 6-16,-1 1 7 0,1 0 22 0,-2 1 27 15,0 1 14-15,-3 0 26 0,2 0 25 16,-1 0 20-16,0 3 20 0,2 7 18 0,-4-4 16 16,-3-3 2-16,2-2-4 15,-2 0 0-15,3 2-3 0,0-3-3 16,1 1-10-16,0 0-6 0,1-1-5 0,0-1-10 0,-2 0-6 0,5-1-12 0,-2-2-8 0,3 0-3 15,1-1-9-15,-1-2-4 0,0-2-7 0,0-2 0 16,-1-2-4-16,0 0 9 0,6-4 5 0,-3 1 6 16,3-4 13-16,-2-1 8 0,-3-2 11 0,0-1 1 0,-3-5-1 15,1-1-4-15,-4 0 13 0,-2 0-5 0,0-1-7 16,-4-1 2-16,-3 2-9 0,-2 0-5 0,-2-2-2 16,-1 4-6-16,-3 2-9 0,1 2-7 0,-1 1-3 15,0 1-9-15,0 3 3 0,2 1-16 0,1 1-16 16,9 2-21-16,-17 0-19 0,17 0-22 0,-15 4-23 15,8-2-25-15,7-2-27 16,-10 6-30-16,10-6-41 0,-5 7-16 16,5-7-37-16,0 0-167 0,0 0-508 0,0 0 139 15</inkml:trace>
  <inkml:trace contextRef="#ctx0" brushRef="#br0" timeOffset="22867.33">20883 7427 519 0,'-8'2'347'0,"1"3"-44"0,7-5-25 16,-10 3-35-16,10-3-24 0,0 0-23 0,0 0-27 15,0 0-25-15,-8-9-10 0,8 9-21 16,0 0-12-16,13-18-15 0,0 5-16 0,8-6-12 0,-3 3-12 16,5-3-9-16,1 0-17 0,-1 3-7 15,2-1-12-15,-6 4-11 0,-3 2-15 0,1 2-19 0,-6 4-23 16,0-2-23-16,-2 2-28 0,0 1-28 0,-2 1-29 15,2 0-149-15,-9 3-387 0,10-4 110 0</inkml:trace>
  <inkml:trace contextRef="#ctx0" brushRef="#br0" timeOffset="23434.65">16948 8160 367 0,'11'30'270'0,"-4"0"-34"0,4 0-26 15,-1 3-23-15,2 3-24 0,8 19-20 0,-2 1-15 0,0-15-13 16,7 13-18-16,-9-16-18 0,11 13-22 0,-7-18-21 16,-5 0-19-16,0-6-18 0,-2-3-15 0,-3-4-27 15,-2-4-17-15,-1-2-19 0,-1-5-18 0,-3 0-16 16,1-2-15-16,-4-7-74 0,0 0-240 0,0 0 71 16</inkml:trace>
  <inkml:trace contextRef="#ctx0" brushRef="#br0" timeOffset="23992.14">16965 8110 221 0,'6'-3'232'0,"2"0"-24"16,8 2-21-16,3-1-8 0,12-2-12 0,5 3-7 16,4-1-7-16,24-1-10 0,8 2-11 0,2 0-4 15,2 0-16-15,2-5-8 0,0 5-8 0,3-3-12 0,57-3-7 16,-48 1-7-16,-17-2-10 0,0 0-6 0,6 2-7 15,2 0-6-15,-2-2-23 0,2 1-15 16,62-10-16-16,-59 8-7 16,-23-5-9-16,3 7 0 0,-15-1-10 0,-8 2-3 0,0-1-8 15,-6-1 3-15,-1-3 7 0,-3 3 11 0,-8-3 15 0,-7 2 16 0,-2 2 22 16,-5 1 9-16,0-2 17 0,0 3 10 0,-3-1 7 16,-2 0 5-16,-4 6 6 0,5-11 2 0,-5 11 6 0,4-7 9 15,-4 7 3-15,0 0-6 0,0 0-6 0,0 0 0 16,4-14-11-16,-4 14-5 0,0 0-7 0,0 0-9 15,0 0-7-15,0 0-2 0,0 0-9 0,0 0-3 16,-3 33-4-16,5-14-3 0,1 10-3 0,2 2-8 16,3 1-5-16,2 3 3 0,1 1-6 0,1 1-4 15,8 17 0-15,-11-11-3 0,1-8-6 0,1-1 2 16,-2 0-2-16,-3 2-2 0,3-5-4 0,-3-1 4 16,1-1-1-16,0-7-2 0,-1-3 4 15,-1-3 0-15,-4-1-1 16,1-4-3-16,-1 0 6 0,-1-1 1 0,0-10 1 0,-5 17-7 0,-1-11 11 15,-7 6-5-15,-1-2-1 0,-11 4 7 0,-5-5 0 0,-2 1 7 0,-2-2 1 16,-6-2 2-16,-2-2-3 0,-1 0 1 0,-24 0-3 0,-1 0 7 16,0 2 2-16,0-5-3 0,-8 6 4 15,-1-2 2-15,-4-1-3 0,-63 5 1 0,52 3-3 0,15-5 5 16,-4-3 1-16,5 4-5 0,-2-2-13 16,9-1-4-16,2-4-5 15,19 4-13-15,12-2-15 0,4 2-14 0,11-6-20 0,1 2-38 0,5 0-40 16,6 1-40-16,9-2-19 0,-10 3-23 0,10-3-168 0,0 0-478 15,0 0 132-15</inkml:trace>
  <inkml:trace contextRef="#ctx0" brushRef="#br0" timeOffset="24450.33">19681 7956 248 0,'-19'6'351'0,"5"-1"-57"0,2 0-41 16,3-1-33-16,2 1-26 0,1 0-20 15,2 1-22-15,1 0-19 0,3-6-12 0,-2 13-18 16,3-4-7-16,1-1-12 0,2 7-3 0,1 0-11 0,1 3-7 16,2-2-6-16,1 1-6 0,-1-1-3 0,-1 1-5 15,1-3 0-15,-1 1-3 0,-2 0 6 0,2-1 3 16,-3-3 2-16,0-2 4 0,-4 0-2 0,0-9-6 15,-1 16-3-15,1-16-1 0,-9 13-8 0,-3-3-9 0,-2-3-12 16,0 1-7-16,-4-4-15 0,1-1-16 16,-3-1-16-16,1-2-17 0,2-4-20 0,-3 2-26 0,4-5-23 15,0 1-15-15,4-2-21 0,4-1-14 16,1 0-16-16,5 1-112 0,2 8-363 16,-1-14 102-16</inkml:trace>
  <inkml:trace contextRef="#ctx0" brushRef="#br0" timeOffset="24661.49">19763 8137 261 0,'8'11'224'0,"1"-1"-25"0,-4 0-17 0,3 0-17 15,-1 0-20-15,-1-1-12 0,2-2-11 0,4 4-13 0,-2-1-5 16,-1-2-4-16,0 0 7 0,0-3 1 0,-1-2 11 16,2-1 5-16,-10-2 12 0,18 2-3 0,-10-2 8 15,-8 0-3-15,0 0 7 0,25-7-8 0,-18 2-9 16,-7 5-12-16,11-13-14 0,-6 5-8 15,-1-6-19-15,0 0-17 0,1-1-15 0,-3-1-26 0,-1 1-19 0,-2-1-23 16,2 0-25-16,-1 3-22 0,-1-2-31 0,1 0-26 16,0 15-29-16,1-21-17 0,-1 10-28 0,0 3-167 15,0 8-443-15,2-17 122 0</inkml:trace>
  <inkml:trace contextRef="#ctx0" brushRef="#br0" timeOffset="25052.64">19989 7865 439 0,'0'0'247'16,"0"0"-15"-16,0 0-21 0,0 0-13 16,0 0-8-16,0 0-1 0,0 0-11 0,0 0-7 0,0 0-14 15,0 0 2-15,0 0-13 0,0 0-11 0,0 0 1 16,0 0-8-16,8 37-3 0,-6-22-13 0,-1 1-2 16,1 1-11-16,2-2-15 0,-1 2-7 0,3 1-6 15,-2-1-6-15,1-1-4 0,0-1-13 0,8 11-3 0,-4-10-1 16,0 0-1-16,2-5-13 0,-1 0-2 15,-1-1 4-15,1-4-19 0,3 0-3 0,2 2-11 0,-3-4-7 16,-2 0-4-16,6 1-10 0,-4-1-10 16,1-2-2-16,3-1-11 0,-3 0-11 15,3 0-9-15,-5-1-6 0,1 0-7 0,-12 0-2 16,18-1-2-16,-8 0 4 0,-10 1 9 0,13 0 4 0,-13 0 4 0,13-1 12 16,-13 1 7-16,0 0 8 0,0 0 0 0,10 5-1 0,-10-5 7 15,0 0 5-15,0 0 4 0,0 0 2 0,0 0 1 16,-18 24 2-16,12-16 4 15,-4 3 0-15,3-2-3 0,-1 1 5 0,0-3 6 0,1 0-3 16,2-2-2-16,-2 1 3 0,0-2-1 0,7-4-4 0,-12 9-4 0,5-6-15 16,7-3-18-16,0 0-15 0,-19 5-26 15,19-5-24-15,0 0-19 0,0 0-18 0,-17-4-137 0,17 4-339 16,0 0 96-16</inkml:trace>
  <inkml:trace contextRef="#ctx0" brushRef="#br0" timeOffset="25612.59">20425 8090 322 0,'0'0'346'16,"0"0"-52"-16,-16 24-31 0,12-18-33 0,-1 2-22 0,5-8-25 16,-6 15-21-16,3-8-16 0,1 2-20 0,2-9-14 15,0 16-18-15,0-16-3 0,3 13-14 16,-3-13-5-16,7 9-10 0,-1-4-4 0,-6-5-10 15,13 4-6-15,-13-4 2 0,15-1 12 0,-15 1 12 0,16-4 13 16,-9 0 23-16,-7 4 15 0,13-8 19 0,-9 4 13 16,-4 4 9-16,8-13-1 0,-6 5-2 15,-2 8-6-15,0-16-8 0,0 16-4 0,-5-15-12 0,1 8-9 16,-2 0-13-16,-2 1-10 0,-5-1-13 0,4 2-8 16,-7-1-12-16,3 3-15 0,0 1-22 0,2 1-25 0,11 1-10 15,-21 2-30-15,21-2-16 0,-17 5-21 0,7-1-19 16,10-4-20-16,-11 7-16 0,5-3-16 0,6-4-11 15,-8 7-7-15,8-7-9 0,-6 6-11 0,6-6-2 16,0 0-5-16,0 0 2 0,0 0-7 0,0 0 7 16,0 0 4-16,0 0-5 0,18 11 10 15,-18-11 5-15,16-1 7 16,-5 1 9-16,-11 0 13 0,27 0 11 0,-12 1 12 0,-1-1-74 0,-2 2 175 0,2 0-59 0,0 1 14 16,-2 0 17-16,-1 1 7 0,-2 0 14 0,5 4 18 15,-4-3 20-15,0 2 12 0,-2-2 27 0,4 6 17 16,-4-5 29-16,-1 1 15 0,0-2 26 15,-7-5 14-15,8 11 13 0,-4-7 7 0,-4-4 7 0,0 0 8 16,8 9 1-16,-8-9-4 0,0 0-7 0,5 7-1 16,-5-7-11-16,0 0-3 0,0 0-20 0,4 6-15 15,-4-6-16-15,0 0-15 0,0 0-19 0,0 0-24 16,0 0-19-16,0 0-20 0,0 0-18 0,0 0-17 0,0 0-19 16,18-16-19-16,-12 10-20 0,0 0-21 0,8-4-21 15,0-1-18-15,2 2-16 0,-1-2-11 0,2 1-9 16,-1 1-6-16,1 1 2 0,-1-1-7 0,1-2-113 15,-3 2-363-15,2 0 103 0</inkml:trace>
  <inkml:trace contextRef="#ctx0" brushRef="#br0" timeOffset="26077.04">20899 8040 543 0,'0'0'62'15,"0"0"16"-15,8-5 27 0,-8 5 13 16,0 0 7-16,0 0 18 0,0 0 4 0,0 0 3 0,-19 21 1 0,9-9 6 0,-1 2 1 16,-3 1-5-16,3 1-9 0,-8 5-6 0,2 4-13 15,4-6-6-15,2-2-20 16,3-1-10-16,1-2-6 0,2 1-20 15,2-4-2-15,1-1-18 0,0 0-15 0,2-10-23 0,-1 12-13 0,1-12-12 0,0 0-6 16,8 10-9-16,-8-10-4 0,10-1-6 0,-10 1 1 0,17-7-3 16,-4-3 8-16,0 0 6 0,-1-4 5 15,5-8 10-15,-4-3 12 0,0-1 12 0,-5-3 12 0,1 2 11 16,-2-3 7-16,3-1 8 0,-8-2 2 0,-1 0 7 16,-1 4 8-16,-1 3 0 0,1 6 11 0,-3 3 3 15,1 4 0-15,2 2-6 0,0 11-14 0,0 0 5 16,-4-13-13-16,4 13-2 0,0 0-4 0,0 0 1 15,-19 24-14-15,13-8 3 0,-4 10-4 0,4 5 0 0,1-1-7 16,0 0-4-16,3 0-7 16,2-1-7-16,1-1-11 15,0-4-3-15,4-5-6 0,-1-6-9 16,0 2-7-16,3-3-1 0,-1-1-5 0,0-4 5 0,1-2 3 0,1-2 2 0,-8-3 5 0,16-1 4 0,-16 1 7 0,16-4 7 16,-7-1 8-16,5-4 8 0,0-3 9 15,-1-1 7-15,-3 0 11 0,1-2-1 0,0 0 10 16,-3 1 4-16,0 2 4 0,0-1 5 0,-2 3 4 0,-2 3 7 15,1-2-2-15,0 4 4 16,-5 5-6-16,5-10-8 0,-5 10-10 0,0 0-1 0,0 0-10 16,0 0 2-16,0 0-10 0,0 0-11 15,0 0-18-15,16 22-16 0,-13-14-21 0,0 6-16 0,-1 0-26 16,2-3-25-16,-1-1-22 0,-1-2-29 0,-2-8-28 0,5 12-19 16,-2-5-20-16,-3-7-29 0,4 8-146 0,-4-8-479 15,0 0 134-15</inkml:trace>
  <inkml:trace contextRef="#ctx0" brushRef="#br0" timeOffset="26435.77">21090 7971 264 0,'-1'-10'148'0,"1"10"-11"0,-6-14-18 0,6 14-11 15,-4-10-21-15,4 10-20 0,0 0-5 0,0 0-37 16,0 0-15-16,0 0-15 0,0 0-10 0,7-13-16 16,-7 13-13-16,0 0 5 0,0 0-6 0,0 0 0 0,0 0 5 15,0 0 3-15,23 12 1 0,-23-12 10 0,11 6 4 16,-11-6 8-16,11 11 31 0,-5-4-2 15,-6-7 23-15,10 14 14 0,-5-7 13 0,2 6 16 32,1 1 5-32,-5-2 3 0,3 1 8 0,-2-1 5 0,0-1 0 0,0-2-1 0,-2 1-6 0,1-3 3 0,-3-7-4 15,5 15-11-15,-2-8-3 0,1 0-10 0,-4-7-3 16,9 12-1-16,-5-7-3 0,-4-5-10 16,11 3-1-16,-11-3-6 0,12 2-6 0,-12-2-4 0,0 0-7 15,20-5-1-15,-11 1-8 0,-1 0-4 0,-8 4-9 16,13-9-9-16,-4 5-6 0,-9 4-16 0,14-10-5 15,-8 7-14-15,-6 3-12 0,13-8-14 0,-13 8-5 0,13-5-1 16,-13 5-6-16,9-4-9 0,-9 4 6 0,0 0 1 16,0 0-2-16,0 0 3 0,0 0-1 0,19 9 1 15,-19-9 11-15,7 5 3 0,-7-5-5 0,0 0-2 16,11 13-6-16,-5-9-53 0,1 1-159 16,-7-5 48-16</inkml:trace>
  <inkml:trace contextRef="#ctx0" brushRef="#br0" timeOffset="27138.45">21662 7995 503 0,'-6'-14'293'0,"6"14"-24"0,-6-10-25 16,6 10-24-16,-4-6-22 0,4 6-24 0,0 0-23 0,-7-7-16 15,7 7-16-15,0 0-12 0,0 0-12 0,0 0-8 16,0 0-12-16,0 0-8 0,-18 13-9 15,13-5-7-15,1-1-4 0,4-7-6 0,-4 17-5 0,2-9-7 16,2-8-14-16,-1 17-9 0,-1-9-12 0,2-8-14 16,0 15-12-16,0-15-9 0,4 11-11 0,-4-11-5 0,7 6-8 15,-7-6-6-15,8 5 3 0,-8-5 5 16,17-1 1-16,-17 1 9 0,14-4 8 0,-7 0 12 0,1-2 19 16,-8 6 6-16,17-18 18 0,-8 7 12 0,1-3 16 15,-5-1 11-15,1 0 9 0,-1-2 7 0,0 0 8 16,-1 2-1-16,-3-1 4 0,2 0 5 0,-2 5 1 15,-1 11 4-15,2-21 3 0,-2 21-5 0,1-12-9 16,-1 12-4-16,0 0-12 0,0 0 0 0,0 0-9 0,0 0-9 16,0 0 3-16,0 0-11 0,0 0-4 15,-18 28 5-15,14-12-11 0,-1-3-4 0,1 3 6 16,2-1-6-16,-2 2-4 0,3-3-2 0,-2 2-3 16,5-4-3-16,-2-2-6 0,0-10-8 0,5 15-5 0,-2-10-1 15,3 1-3-15,-6-6 0 0,16 5-7 0,-8-5 2 16,-8 0 6-16,17-1-2 0,-17 1 4 15,19-5-1-15,-5-2 1 0,-2 0 7 16,-3-1 4-16,3-3-2 0,-1 1 1 0,-3 0 10 16,-2 2-1-16,2 2 2 0,-4 1 3 0,-4 5 2 0,9-10 0 0,-9 10-4 0,6-6-1 15,-6 6 0-15,0 0-4 0,0 0 2 0,0 0-6 16,0 0 0-16,0 0 0 0,12 16 0 16,-12-16-6-16,4 16 1 15,0 0-1-15,0-5 3 0,-2-1 1 0,2 0-1 16,-1-1-4-16,1-1 5 0,3-1-2 0,-1 0-3 0,0-3 3 0,1 2 1 0,-7-6-2 15,16 3 2-15,-7-2-1 0,-9-1 8 0,18-2 4 16,-9-2 7-16,4-2 13 0,-2-2 8 0,-3 1 20 16,2-5 12-16,-4 4 14 0,-1-3 11 0,-2-3 7 0,-2 0 1 15,-1-1 2-15,-2-2-2 0,-1 3-1 16,-6 1-6-16,2-2-5 0,-2 3-13 0,-2 1-8 0,0 4-7 16,2 1-10-16,-2 0-22 0,1 2-19 0,-5 0-31 15,-1 0-32-15,3 3-34 0,1-1-18 0,12 2-25 16,-19 4-18-16,11-4-31 0,8 0-28 0,-14 7-29 15,14-7-18-15,-8 7-22 0,8-7-180 16,-6 6-548-16,6-6 152 0</inkml:trace>
  <inkml:trace contextRef="#ctx0" brushRef="#br0" timeOffset="27415.54">21857 7568 223 0,'0'0'327'0,"0"0"-57"0,0 0-35 0,0 0-28 16,0 0-27-16,0 0-15 0,-11 45-16 0,10-18-15 0,-1 1-12 15,0 0-14-15,2 1-12 0,0 0-4 0,-1-8-14 16,1 0-10-16,1 5-14 0,0-5-21 0,1-4-28 16,-1-3-34-16,0 0-37 0,1-3-40 0,2-1-38 15,-2-1-150-15,-2-9-348 0,5 13 100 0</inkml:trace>
  <inkml:trace contextRef="#ctx0" brushRef="#br0" timeOffset="29272.58">17006 7209 255 0,'-1'-13'165'0,"1"13"-32"0,0 0-33 16,-1-11-38-16,1 11-43 0,0 0-27 0,1-8-73 0,-1 8-92 16,2-8 31-16</inkml:trace>
  <inkml:trace contextRef="#ctx0" brushRef="#br0" timeOffset="29826.8">17502 8550 238 0,'0'0'356'0,"8"1"-71"16,-8-1-40-16,0 0-31 0,0 0-30 0,0 0-24 15,6 3-25-15,-6-3-35 0,0 0-31 0,0 0-33 16,0 0-28-16,0 0-44 0,0 0-38 0,0 0-33 16,7-8-130-16,-7 8-282 0,0 0 81 0</inkml:trace>
  <inkml:trace contextRef="#ctx0" brushRef="#br0" timeOffset="31108.48">17630 7126 408 0,'0'0'248'0,"0"0"-25"0,0 0-13 0,0 0-12 15,0 0-12-15,0 0-15 0,0 0-8 0,0 0-9 16,21-9-7-16,-21 9-10 0,0 0-10 0,0 0-6 16,0 0-12-16,0 0-6 0,0 0-11 0,0 0-10 15,0 0-7-15,0 0-4 0,0 0-6 0,9 3-5 16,-9-3-6-16,0 0-6 0,3 11-1 0,-3-4-8 0,0-7-6 16,1 16 7-16,-1-1-12 0,-4 1-3 0,3-1-4 15,2 2-6-15,-1 1 4 0,-2-1-2 0,0 11-1 16,-2-6-7-16,2-6 7 0,1 0-3 0,-3-1 2 15,1-1 0-15,-1-2 7 0,2-1-2 0,1-3 0 16,1-8-2-16,-3 13 1 0,3-13-4 0,-3 13 6 0,3-13-6 16,-2 7 7-16,2-7-1 0,0 0-3 0,0 0-4 15,-1 12 5-15,1-12-8 0,0 0-1 16,0 0 3-16,0 0 2 0,0 0-2 0,0 0 1 0,0 0-1 16,0 0-3-16,0 0 8 0,0 0-1 0,0 0-11 15,0 0 14-15,0 0 0 0,0 0-1 0,0 0 6 16,0 0 1-16,0 0 11 0,21-8-1 0,-14 4 8 15,6-8 17-15,11-6-7 0,3 1 10 0,3 0 5 0,3-4 0 16,1 0 1-16,22-11 3 16,-1-4 3-16,-1 3 2 15,3-5-5-15,-3 2-6 0,-2-3-5 0,-1 0-6 0,0-3-7 0,-4 3-4 16,0 2-6-16,-11 8-2 0,-9 6-10 0,-2-1-12 0,0 0-15 0,-3 1-13 16,-5-1-23-16,2 2-32 0,-7 4-35 0,-4 2-36 15,-1-2-38-15,-2 3-38 0,0 0-47 0,-2 0-42 16,-2 1-244-16,-1 0-657 0,0 14 180 0</inkml:trace>
  <inkml:trace contextRef="#ctx0" brushRef="#br0" timeOffset="31791.44">18078 6354 333 0,'-36'-7'262'0,"-1"0"-24"0,-3 1-20 15,-2 0-14-15,-25 3-13 0,6 0-9 0,-6 3-12 0,0 3-10 16,-2 2-10-16,-2 1-10 0,3 7-4 0,2 2-8 15,0 4-16-15,4 4-7 0,5 11-11 16,-1-3-8-16,4 10-6 0,5 6-14 0,2 3-1 16,3 6-9-16,10 2-8 0,5 5-3 0,7 4-7 0,6 4-4 15,9-5 0-15,9 3-6 0,8 2-4 16,6-7-8-16,11 3-8 0,4-5-6 16,10 0 1-16,7-4-4 0,5-9-1 0,2 2-3 0,3-9-5 0,5-3-1 15,3-2-5-15,8-9 3 0,-1-7 1 0,6-7 0 16,59-8 1-16,-47-6 3 0,-21-6-3 0,7-10 1 0,-2 4 9 15,58-25-5-15,-53 8 3 0,-19 4-2 0,2-4 2 16,2-7 3-16,-12 1 12 0,2-9 1 0,-7-3 4 16,1-4 7-16,-12-7 3 0,-6-7 5 0,-6-4 3 15,13-53 14-15,-17 41-4 0,-14 8 0 0,-4-57 5 16,-13 46 1-16,-3 15 3 0,-1 0-1 0,-5 2 9 16,-4 5-3-16,-6 5 5 0,-5 6 4 0,-3 4-3 15,4 13-8-15,-16-2-4 0,-7 6-5 0,-3 10-5 0,-12 6-4 16,-8 9-9-16,-2 12-18 0,-63 16-12 0,52-1-29 15,15 8-23-15,-51 29-23 0,48-18-28 16,18-9-34-16,7 11-43 0,-1 1-38 0,5 11-47 0,4-3-193 16,6 6-549-16,4 3 152 15</inkml:trace>
  <inkml:trace contextRef="#ctx0" brushRef="#br0" timeOffset="34731.68">18125 8336 223 0,'0'0'225'0,"4"-6"-21"15,-4 6-14-15,6-5-6 0,-6 5-8 0,4-4-11 16,-4 4-3-16,5-5-10 0,-5 5-4 0,0 0-8 16,5-6-4-16,-5 6-6 0,0 0-5 0,5-4-5 15,-5 4-6-15,0 0-6 0,0 0-18 0,0 0-10 16,0 0-7-16,0 0-8 0,0 0-6 0,8 13-9 16,-8-13 0-16,1 14-4 0,-1-5-9 0,0-1-5 15,0 0 0-15,0 1-5 0,1-1-2 0,-3 6-8 0,2-2 2 16,-1-2 0-16,2-1-1 0,-1-9-5 0,0 13-1 15,0-7-8-15,0-6 4 0,0 8-5 0,0-8-3 16,3 7 1-16,-3-7 4 0,5 4-1 0,-5-4-2 16,9 2 1-16,-9-2 2 0,16-5-5 0,-1-3 6 0,2 0-2 15,8-7-3-15,-4 2-1 0,5-7 0 16,-1 1 0-16,0 0 0 0,0-1-5 0,-3 2-5 0,-2 3-10 16,3-2-19-16,-4 3-15 0,-3 0-18 0,-4 3-20 15,1-1-24-15,-1 1-19 0,-1 1-25 0,0-1-18 16,0 0-20-16,-2 3-128 0,1 1-389 0,-4 0 110 15</inkml:trace>
  <inkml:trace contextRef="#ctx0" brushRef="#br0" timeOffset="35286.15">18660 7845 282 0,'-18'-6'292'0,"1"0"-40"0,1 5-26 0,1 1-17 0,-5-4-16 0,2 3-14 0,-10 2-9 15,-3 0-16-15,0 1-21 0,0 0-8 0,0 5-15 16,1-1-6-16,-7 2-10 0,6 3-11 0,-2 0-11 15,2 6-4-15,-1-3-7 16,0 6-9-16,1 3-7 0,-2 1-2 0,5 2-4 0,-15 20-6 0,4-2 1 16,11-8-7-16,5-5 1 0,3 3-5 0,5 0-1 15,2 2-3-15,4 0-2 0,2 0-2 0,1 1-2 16,6-1 0-16,1 1-6 0,3 0 4 0,4-3-3 0,6-2-6 16,0 1-5-16,3-3 0 0,2-1-10 0,6-2-10 15,4-2-5-15,3-2-7 0,2-2-6 0,0-4-3 16,3 0-5-16,2-7-11 0,0-2 2 15,-1-4-2-15,3-1 1 0,2-6 0 16,19-5 6-16,-18-1-1 0,-4 1 1 0,17-12 16 0,-13-1-3 0,-9 4 8 0,0-4-1 16,-2-1 4-16,-2-5 14 0,16-14 13 0,-13 7 17 15,-9 4 16-15,11-16 12 0,-8-4 14 0,-10 9 4 16,-7 4 10-16,-2-1 2 0,3-21 1 0,-11 13-1 16,0-12-4-16,-1 14 2 0,-5 6-8 0,0 1 1 15,-3 2-8-15,-4 2 0 0,3 3-7 0,-5 0-3 16,-3 3-7-16,-2 2-6 0,-1 4-14 0,-3 2-10 0,-8 1-8 15,1 3-20-15,-5 5-13 0,0-1-18 16,-1 7-14-16,-3 2-14 0,0 3-21 0,2-4-18 16,2 8-29-16,4 0-22 0,0 1-28 0,3 4-136 0,0-3-397 15,0 6 111-15</inkml:trace>
  <inkml:trace contextRef="#ctx0" brushRef="#br0" timeOffset="40849.4">16035 7107 253 0,'0'0'168'0,"0"-12"-15"0,0 12-28 0,0 0 6 0,1-9-3 16,-1 9-4-16,0 0-4 0,0 0-4 15,0 0-4-15,0-9-10 0,0 9-6 0,0 0-8 16,0 0-4-16,0 0-10 0,0 0 4 0,0 0-2 0,0 0-6 16,0 0-5-16,-4 26-9 0,3-8-4 15,-2 13-4-15,1 1-4 0,-1 1-6 0,2 1-5 0,-1 0-4 16,-1 0 2-16,1 0-1 0,1-4-3 0,3 0 2 15,-1-9-3-15,1-3 1 0,0-3-4 0,-1-3 3 16,1-1-4-16,2-4 5 0,-4-7 6 0,8 9 7 16,-8-9 1-16,10 1 1 0,-10-1 2 0,26-11-4 15,1-4-3-15,3-6-1 0,-2-3-1 0,2-3-6 16,10-17-6-16,0-2-6 0,1-1-9 0,-10 12-7 0,-8 5-24 16,4 0-25-16,-5-1-28 0,-4 1-32 0,1 2-30 15,-2 3-32-15,-2 1-27 0,0-1-123 16,-6 7-384-16,1 3 109 0</inkml:trace>
  <inkml:trace contextRef="#ctx0" brushRef="#br0" timeOffset="41296.86">16172 6484 321 0,'-23'9'191'0,"6"3"-28"0,-6 10-25 0,1 5-12 16,1 8-10-16,-7 19-23 0,-4 3-7 0,5 6-14 16,-12 62-7-16,15-49-5 0,11-10-9 0,-2-1 0 15,4 5-15-15,5-4-2 0,5-1-24 0,6-1-3 16,5-5-6-16,7 3-15 0,3-9 2 0,-3-12-12 15,0-8-2-15,7-2-5 0,3-1 5 0,5-4 4 0,2-7-3 16,4 0 9-16,2-3 1 0,3-5-1 0,-3-3 6 16,0-7-1-16,23-7 9 0,-17-2 2 0,-5-2 14 15,17-11 7-15,-19-2 13 0,-8 0 17 0,15-14 9 16,-6-7 13-16,-17 3 14 0,1-12 2 0,-9-10 3 16,-12-6 4-16,-8-57-6 0,-7 36 0 0,-17-35-7 15,5 36-8-15,-11-31-3 0,1 39-4 0,2 20 1 0,-1 5 2 16,-7 3 0-16,1 7-5 0,4 14-3 15,5 6-5-15,0 7-8 0,-4 4-5 0,-2 5 2 0,0 5-13 16,2 4-11-16,-1 9-8 0,1 6-14 0,2 8-15 16,-11 17-20-16,3 9-25 0,6 3-31 15,7 7-29-15,5 5-26 0,3-1-21 0,5 1-163 0,3-2-391 16,6-1 109-16</inkml:trace>
  <inkml:trace contextRef="#ctx0" brushRef="#br0" timeOffset="47318.94">17247 8710 264 0,'0'0'197'16,"-10"5"-27"-16,10-5-25 0,-9 3-6 0,9-3-20 0,-6 4-8 0,6-4-13 0,-6 6 3 16,6-6-8-16,-6 4-1 0,6-4 2 15,-6 5 6-15,6-5-2 0,-7 5 5 0,7-5-3 16,-9 7-4-16,5-5-4 0,-1 3 0 0,0 0-6 16,-1-1 5-16,0 1 0 0,6-5-7 0,-8 1-2 0,8-1-13 15,-7 5-1-15,7-5-10 0,-4 5-8 0,4-5-7 16,0 0-1-16,-6 5-8 0,6-5-4 0,0 0-4 15,0 0 4-15,0 0-8 0,0 0-3 0,0 0-1 16,10 13-2-16,-3-11-2 0,2 0 0 0,1-2-2 0,5 3-3 16,3-1 3-16,1-2-1 0,10-4-3 0,-6 1 2 15,7-3-3-15,-5 1-1 0,6 2-4 16,-3-5 0-16,-4 5-2 0,-3-3-2 0,-2 3-11 0,11-3 6 16,-8 1-5-16,-3 0 1 0,-5 0-3 15,-1 1 2-15,-4 2-2 0,0 1 6 0,-1 0 4 0,-8 1 1 16,10-3 2-16,-10 3 3 0,8-2 4 0,-8 2-1 15,0 0-1-15,7-2 0 0,-7 2-1 0,0 0-4 0,0 0 1 16,0 0-2-16,0 0-6 0,0 0-3 16,0 0-10-16,-28-2-4 0,28 2-10 0,-24 4-11 15,12-4-11-15,0 0-18 0,2 2-18 0,10-2-16 0,-15 2-10 16,15-2-18-16,-12 0-27 0,12 0-23 0,-10 2-106 16,10-2-349-16,0 0 99 0</inkml:trace>
  <inkml:trace contextRef="#ctx0" brushRef="#br0" timeOffset="60909.03">25376 12980 251 0,'0'0'196'0,"0"0"-21"0,0 0-18 15,-4-7-13-15,4 7-10 0,0 0-7 0,0 0-9 16,0 0-7-16,0 0-6 0,0 0-1 0,-4-5-11 0,4 5 4 16,0 0-6-16,0 0-6 0,0 0-4 15,0 0 1-15,0 0 0 0,0 0-3 0,0 0 4 16,-3-7-2-16,3 7 1 0,0 0 0 0,0 0 3 0,0 0-6 16,0 0 4-16,0 0-4 0,0 0 1 15,0 0-6-15,0 0-4 0,0 0-3 0,0 0-4 0,0 0-5 16,0 0-7-16,-7-4 0 0,7 4-6 0,0 0-8 15,0 0 0-15,0 0-3 0,0 0-5 0,0 0-5 16,0 0-1-16,0 0-1 0,0 0 2 0,0 0-7 16,0 0 0-16,0 0-4 0,0 0 5 0,0 0-4 15,0 0-1-15,0 23 1 16,0-23 0-16,2 12 0 0,-2-5 0 0,0-7-1 0,0 15 0 0,0-6 2 0,0 0 0 16,-2-1 2-16,2 1 4 0,0 5 6 0,0-2-11 15,0-1 0-15,0 0-6 0,-2-3 0 0,2-8 6 16,0 14-2-16,2-6-7 0,-2-1 4 0,0-7-2 15,-2 13-2-15,2-13-4 0,2 14 5 0,0-9-2 0,-2-5 1 16,0 13-2-16,3-8 2 0,-3-5 2 16,1 12-7-16,-1-12-4 0,1 9 6 0,-1-9-4 15,3 10 1-15,-1-4 0 0,0 0 8 0,-2-6-12 16,4 8 6-16,-4-8 0 0,4 8-3 0,-4-8 3 16,5 7 9-16,-5-7-9 0,4 7-5 0,-4-7 4 15,4 6-4-15,-4-6 0 16,6 6 3-16,-6-6-1 0,2 5 10 0,-2-5-16 0,5 5 5 0,-5-5-2 0,6 6-2 15,-6-6 5-15,6 6 0 0,-6-6 5 0,8 6-9 16,-4-1 5-16,1-2-9 0,1 0 9 0,1 1 1 0,0 0 1 16,0 0-8-16,-1 0 7 0,1 0-1 0,-2-2 2 15,2 2-4-15,1-1 1 0,1-1 1 0,-2 2 0 16,2-3 4-16,-2 1-2 0,2 1-1 0,0-1 9 16,0-1-9-16,0-1 3 0,9 2-7 15,-7-1 17-15,2-1-15 0,-1 2 8 0,-3-2-2 0,1 0-5 16,6 0 7-16,-4 0-8 0,0-2 2 15,0 2-2-15,-3 0 5 0,7 2 1 0,-1-2 0 0,-2 0-7 16,4 0 2-16,-3 0 3 0,1-2-1 0,1 1-7 16,0 4 8-16,0-5-5 0,-4 1 0 0,7 1 3 0,-4 0 3 15,2 0-2-15,0 0-2 0,-1-2-2 16,-1 2 0-16,-1 0 2 0,1 0 1 0,2 0 0 0,-4 0 1 16,1-1-6-16,1 0 7 0,-1 0-4 0,-3 1 2 15,1 0 0-15,-3-1 0 0,1 0 0 0,-1 1 0 16,1-1-9-16,-10 1 8 0,19-1 1 0,-3 0-4 15,0 0 3-15,0 1-1 0,-5-3-5 0,3 2 7 0,-3 0-6 16,-2-1 5-16,2 2-2 0,4-3-1 0,-1 2 2 16,2-1 0-16,-4 1-3 0,-1 0 2 15,-1 1-2-15,2-2 3 0,-3 0 4 0,9 3-1 0,-3-3 2 16,-4 1-3-16,1 0-6 0,-1-1 7 0,5 2-6 16,-3-1 8-16,4-1-3 0,0 1-4 0,3 1 3 15,-6-1 1-15,6 0-5 0,-5 0 4 0,-1 0 1 16,1-1-5-16,2 1 3 0,-4 0-8 0,-1 1 9 15,1-2-5-15,3 1 4 0,-3 1 3 0,3 0-6 16,-5 0 4-16,0 0 3 0,-1 0-6 0,-10 0 9 16,15-1-7-16,-6 1 0 0,2 0 1 0,-11 0 1 0,18-1 9 15,-9 1-10-15,7 1 0 0,2-3-1 0,-3 1 1 16,1 0 1-16,0-1-9 0,0 2 9 0,-1 1-3 16,3-2 5-16,-4 0-3 0,4 1-10 0,2-3 11 15,-2 3 0-15,0-2 1 0,0 0-3 0,2 2 2 16,1 0 0-16,8-3 3 0,-3 0-7 15,-5 2 3-15,10-1-2 0,-10 0 4 0,10 1-9 0,-8-1 7 16,-4 0-3-16,-2 0 0 16,-2 0 3-16,3 2 2 15,-1 0-6-15,0-1 2 0,-4 1-2 0,-1 0 4 0,-1 0-1 0,-3-2 3 0,10 4-2 0,-6-2 2 0,1 0-1 16,-4 0-1-16,2 0 1 0,-1 3 1 0,-1-3-3 16,-1 0 4-16,8 2-4 0,-2-3 1 0,-1 2 3 15,3-2-2-15,-3 1-9 0,-1 1 12 0,4 0 0 0,-3-1-2 16,5 1-6-16,-5-1 3 0,2 1 1 0,-1-1 0 15,-3 1-2-15,6 0-2 0,-4 0-3 0,0 0 10 16,2 1-8-16,0 2 1 0,-2-4 6 0,-2 1-5 16,3 1 3-16,-1 0 3 0,-1-2-3 15,-1 2 1-15,-3-2-4 0,4 0 4 0,-3 0 1 0,-9 0 1 16,18 3-7-16,-2-5-1 0,-2 2 7 0,-2 0-3 16,4-1-3-16,2 1-2 0,-5-2 6 0,1 2-1 15,-3-2-3-15,1 1 7 0,3 1-1 0,-1 1 3 16,-3-2-6-16,-1 1 1 0,0-2 0 0,-3 1-2 15,-7 1-1-15,18-2 1 0,-9 2 2 16,-9 0 0-16,17-1 4 0,-6 1-6 0,-3-2 6 0,-8 2-4 0,17-1 0 16,-7 1-3-16,-2 0 5 0,9 0-2 0,-4-1-2 15,-2 1-9-15,2-1 9 0,-5 0 4 0,0 1-8 16,-8 0 5-16,20-2 2 0,-10 2-1 16,6 2 0-16,-4-3 0 0,1-1-2 15,-2 0 1-15,-1 2-2 0,0-2 9 0,0 1-6 0,0 1-2 0,6 0-3 0,1-2 1 16,-3 1-9-16,-3-1 2 0,5 1 2 0,0 0-1 15,2-2 3-15,-3 2-5 0,2-1 13 16,-4 0-8-16,3 1-6 0,-1 0 8 0,1-2-6 0,1 1 3 16,-3 0-5-16,2 1 8 0,2-1-14 0,-3 1 10 15,0 0 1-15,-3 0 0 0,5-2 1 0,-2 3-5 16,3-2 3-16,-2 1 4 0,1-2-6 0,-1 2 4 0,0-1-6 16,3 0 3-16,-3 0 0 0,0 2 5 15,-3-1-7-15,4 1 0 0,-1 0 4 0,-4-3 1 0,4 3-1 16,-3 0 2-16,0 0 4 0,-2 0 1 0,0 1-2 15,6-2-2-15,-3-1 1 0,2 2-1 0,1 2 2 16,-4-2 0-16,-2 0-3 0,5 0 2 0,0 0 2 16,1-2-3-16,-1 2 3 0,-3 0-2 0,-1 0-1 0,0 0-3 15,4 0 5-15,0 2-4 0,-1-2-1 0,-2 0 6 16,-1 0-2-16,-12 0 1 0,27 1 2 16,-13-1-3-16,1 0-6 0,-4 2 14 0,2-2-5 0,-13 0 5 15,25 1-4-15,-8-1-2 0,1 0 2 0,0-1-1 16,-4 2 0-16,0-1 0 0,3 2 3 15,-1-2-5-15,1 0 4 0,-5 2 1 0,-1-2-2 0,2 0-2 16,-3 2 1-16,6 2 5 0,1-4 4 16,-5 3-3-16,3-2-3 0,2 0 7 0,-1 1-9 0,1 0 1 15,-5 0-3-15,1-1 2 0,-2 1 2 0,4 0-1 16,-1 0 3-16,-3-2-5 0,1 0 5 16,-3 2-2-16,7 0 0 15,-4-1 0-15,-2-1-2 0,1 0 2 0,-11 0-5 0,18 0 6 0,0 2 0 0,-2-2-2 0,1 0-4 16,-3 0 4-16,0 0 1 0,-2 0-6 0,5-2 0 0,-4 2 2 15,-2 2 3-15,-11-2 0 16,21-2-5-16,-12 2 6 0,-9 0-3 16,20 0-5-16,-11-1 2 0,7 1 3 0,-4-1-2 0,-1 1-1 0,0-2 0 15,-11 2-2-15,19-1 8 0,-9 1-3 0,6 0-4 0,1-2 5 16,1 0-2-16,1 2 5 0,-2-2-4 0,0 2-2 16,1-1-4-16,-1-1 6 0,0 1-8 0,1 0 1 15,-2 0-1-15,2 0 0 0,-2 2-13 0,0-2-4 16,-3-1 2-16,1 2-1 0,-3-1 1 0,6 1 0 15,1-1 1-15,0 1 6 0,-1 1 1 0,0-2-6 16,-2 1 6-16,1 0-1 0,1 1-1 16,-1-1 0-16,-3 2 0 0,4-3 1 15,-3 1 5-15,-1 0-7 0,-3 0 5 0,7-1 0 0,-3 2 2 0,-1 0 2 16,-1-2 1-16,-1 2 0 0,7-2 0 0,-2 2-2 16,-2-1 4-16,3 2 0 0,3-2 3 0,-4 0 0 0,3 1 0 15,0 0-2-15,-1 0 4 0,0-1-9 0,-2 0 0 16,1-1 0-16,-5 2 1 0,1-1-4 0,-2 2 2 15,-2-4 1-15,8 4 1 0,-5-4 1 0,0 4 2 16,-12-2 0-16,19 0 3 0,-19 0-5 0,16 0 5 0,-16 0 0 16,13-2 3-16,-13 2 1 0,13 0 4 0,-13 0 5 15,11-1-3-15,-11 1 2 0,11-2-2 16,-11 2 2-16,0 0 1 0,13-4-1 0,-13 4 4 0,8-2-2 16,-8 2-6-16,0 0 2 0,11-5 1 0,-11 5 0 15,9-6 1-15,-9 6-4 16,0 0 1-16,9-6-1 0,-9 6-1 15,7-6 7-15,-7 6 2 0,0 0 0 0,9-8-2 0,-9 8-1 0,4-5 0 0,-4 5 3 16,4-8 4-16,-4 8 6 0,0 0 3 0,4-11 3 16,-4 11 2-16,2-8 1 0,-2 8-1 0,3-12-1 15,-3 12 0-15,3-13-2 0,-3 13-2 0,1-16-3 0,0 7 1 16,-1 9-9-16,1-23-1 0,-1 7 2 16,3 3-8-16,-1-3 4 0,1 1 2 0,-2-2 0 0,0 2-11 15,-1 3 4-15,2-2-10 0,-1 2-1 0,0 0 1 16,0 2-3-16,0 0-4 0,-1 10-1 0,0-15 3 15,0 15-6-15,-1-15 1 0,1 15-13 16,-1-14-11-16,1 14-16 0,-2-12-15 16,2 12-22-16,-1-12-25 0,1 12-35 0,-2-13-49 0,2 13-50 0,-7-13-173 0,7 13-503 15,-11-10 138-15</inkml:trace>
  <inkml:trace contextRef="#ctx0" brushRef="#br0" timeOffset="62477.18">26471 13069 516 0,'0'0'271'0,"-4"-9"-27"0,4 9-19 0,0 0-20 0,0 0-16 16,0 0-10-16,0 0-8 0,0 0-10 0,0 0-8 16,0 0-9-16,0 0-8 0,0 0-10 0,0 0-8 0,0 0-9 15,0 0-12-15,-6-9-7 0,6 9 1 0,0 0-5 16,0 0-5-16,0 0-1 0,0 0-2 0,0 0-8 15,0 0-11-15,0 0-2 0,0 0-3 0,10 33-8 16,-10-24-4-16,2 0-2 0,-2-9-7 0,4 17-2 16,0-2 0-16,-4-1-7 0,3 0-5 0,-1-3 1 15,-2 0-1-15,4-1-3 0,-2-2-3 0,-2-8 2 0,2 16 3 16,-1-7-8-16,1-2-2 0,-2-7-3 0,5 14 4 16,-3-7-8-16,-2-7 4 0,7 13-1 0,-5-8-2 15,-2-5 6-15,9 9 5 0,-9-9-11 0,8 4 2 16,-8-4 1-16,12 4-4 0,-12-4-1 15,15 1 0-15,2-1 0 0,-5 0 0 0,0-2-12 0,6-1-7 16,0-1-5-16,-2 0-4 0,2 1 5 0,2-1-7 16,-2-1-2-16,-2 1-1 0,-1-1-5 0,-6 2-3 15,1 0-2-15,-2 1-1 0,-8 2 3 0,11-5-1 16,-5 4-15-16,-6 1-20 0,0 0-17 0,0 0-19 16,6-9-10-16,-6 9-9 0,0 0 8 15,0 0-22-15,0 0-5 0,0 0-1 0,0 0-5 0,0 0 17 0,-23-6-9 16,23 6 4-16,-13-1 9 0,13 1 3 0,-16 0 14 0,16 0 20 15,-17 1 1-15,17-1 9 0,-25 2 16 16,9-3 13-16,5 2 11 0,-3-1 7 0,-2 0 18 16,0-1 13-16,3 1 6 0,2 0 13 0,11 0 6 0,-20 0 13 15,20 0 5-15,-19-1 8 0,19 1 12 0,-13 0 3 16,13 0 4-16,-14 2-4 0,14-2 1 0,0 0 2 16,-13 0 0-16,13 0 1 0,0 0-3 0,0 0 10 15,-11-2 4-15,11 2 6 0,0 0-1 0,0 0-2 16,0 0-2-16,0 0 2 0,0 0-9 0,0 0-3 15,0 0-6-15,0 0-9 0,0 0-4 0,0 0-4 16,27-16-10-16,-27 16-9 0,7-7-11 0,-7 7-16 16,9-9-18-16,-9 9-19 0,2-6-26 0,-2 6-16 15,0 0-12-15,0 0-12 0,-4-16-8 0,4 16-2 0,-11-10-7 16,3 6 7-16,8 4-92 0,-17-5 206 16,1 0-85-16,3 1 7 0,2 2 11 0,-1 1 3 0,1-1 21 15,11 2 22-15,-16-2 19 0,16 2 11 0,-13-2 20 0,13 2 2 16,-14-1 6-16,14 1-8 0,0 0 19 15,0 0 11-15,0 0 16 0,-13 1 3 0,13-1 6 0,0 0 3 16,0 0 11-16,0 0 5 0,0 0 4 16,0 0-1-16,0 0-4 0,0 0-1 15,0 0-7-15,20-18-3 0,-15 14-10 16,1-2-3-16,0 1-10 0,1-2-5 0,9-3-7 0,-3-1-7 0,1 0-4 0,-1 2-19 16,1 0-16-16,-3 1-16 0,-6 2-23 0,3 0-19 15,-8 6-23-15,12-8-33 0,-5 4-19 16,-7 4-167-16,6-11-358 0,-6 11 102 0</inkml:trace>
  <inkml:trace contextRef="#ctx0" brushRef="#br0" timeOffset="62945.68">26486 13193 230 0,'0'0'223'16,"0"0"-27"-16,0 0-24 0,0 0-12 0,0 0-17 15,0 0-11-15,0 0-15 0,36-7-6 16,-36 7-13-16,16-4-8 0,-10 1-11 0,-6 3-8 0,15-2-12 16,-15 2-4-16,15-5-3 0,-7 4-9 0,-8 1-11 15,17-5-16-15,-7 4-17 0,7-2-13 0,-7-1-21 16,1 1-15-16,1 2-23 0,-3-2-21 0,-9 3-34 16,17-4-90-16,-9 1-261 0,0 0 76 0</inkml:trace>
  <inkml:trace contextRef="#ctx0" brushRef="#br0" timeOffset="63998.13">26859 13108 264 0,'0'0'213'15,"0"0"-27"-15,8-5-16 0,-8 5-19 0,0 0-16 0,0 0-5 16,0 0-15-16,0 0-4 0,0 0-7 0,0 0-5 15,14 8-16-15,-14-8-3 0,5 8-7 0,-5-8-9 16,4 6-5-16,-4-6-2 0,2 8-8 0,-2-8 2 16,4 7-4-16,-4-7 3 0,1 7-1 15,-1-7-3-15,2 8 0 0,-2-8-2 0,0 0 0 0,3 9-1 16,-3-9 2-16,0 0-3 0,0 0 1 0,0 7 0 16,0-7-12-16,0 0 8 0,0 0-4 15,0 0-4-15,2 8-2 0,-2-8-3 0,0 0-8 0,0 0 7 0,0 0-3 16,0 0-5-16,0 0 3 0,0 0-4 0,0 0 1 15,0 0-5-15,0 0 3 0,0 0-6 0,0 0 4 16,0 0-3-16,0 0-1 0,0 0-6 0,0 0 1 16,0 0-5-16,0 0-1 0,0 0 1 0,-14-19-1 15,14 19-6-15,0 0-2 0,0 0-3 0,0 0 0 16,0 0 2-16,0 0-2 0,7-16 2 16,-7 16-3-16,0 0 2 0,5-3 2 0,-5 3-1 0,0 0 1 15,0 0-3-15,0 0 5 0,0 0 0 0,0 0 0 0,0 0 2 16,15 10 1-16,-15-10-2 0,4 7 1 0,-1 0 6 15,-3-7-5-15,4 12-4 0,-2-7 9 16,-2-5 0-16,3 9 0 0,-3-9-1 0,2 8 0 0,-2-8 1 16,0 8 0-16,0-8 2 0,0 0 6 0,3 6-1 15,-3-6-2-15,0 0 5 0,4 5 0 0,-4-5 0 0,0 0-4 16,0 0 4-16,0 0-1 0,0 0 0 16,0 0 1-16,17-13-6 0,-9 8 1 0,-4-1 2 0,1 1 1 15,-1-1-1-15,-4 6 1 0,6-8-6 16,-1 5-3-16,-5 3 2 0,5-6 2 15,-5 6-1-15,0 0-2 0,7-5 1 0,-7 5 1 0,0 0 0 0,0 0-2 16,0 0 0-16,0 0-5 0,13 2 4 0,-13-2 2 0,0 0-1 16,11 8-8-16,-11-8 6 0,5 6-4 0,-5-6-3 15,6 5 1-15,-6-5-8 0,0 0 1 16,7 9 1-16,-7-9-1 0,6 5 4 0,-6-5 3 0,0 0 2 16,0 0 5-16,10 2 1 0,-10-2 9 0,0 0 1 15,0 0 6-15,0 0 4 0,15-10 5 16,-15 10 4-16,5-6 7 0,-5 6-2 0,7-11 4 15,-7 11-3-15,5-9 1 0,-5 9-2 0,4-7 3 16,-4 7-4-16,0 0-1 0,4-7-1 0,-4 7-1 0,0 0-5 16,0 0-3-16,0 0-1 0,0 0-11 0,0 0 8 15,0 0-4-15,0 0-1 0,0 0 3 0,11 14-5 16,-11-14 1-16,6 12-11 0,-4-6 6 0,-2-6-7 0,4 14-8 16,-2-7-8-16,-2-7-14 0,6 11-16 0,-5-5-16 15,-1-6-14-15,4 10-17 0,-4-10-9 0,4 6-9 16,-4-6-12-16,0 0 1 0,0 0-10 0,8 5-9 15,-8-5-1-15,0 0-1 0,0 0 2 0,0 0 15 16,0 0 12-16,0 0 8 0,13-15 13 0,-13 15 13 16,2-13 13-16,0 6 33 0,-2 7 14 15,0-15 5-15,0 15 25 0,0-16 12 16,0 16 14-16,0-16 3 0,-2 7-15 0,2 9 20 0,-2-15-2 0,2 15 3 0,-2-15-1 16,2 15-2-16,-2-13-3 0,2 13-15 0,-2-9 3 15,2 9-9-15,-1-10-20 0,1 10-19 0,0 0-7 16,0 0-14-16,0 0-13 0,-2-13-19 0,2 13-14 15,0 0-20-15,0 0-83 0,0 0-227 0,0 0 68 16</inkml:trace>
  <inkml:trace contextRef="#ctx0" brushRef="#br0" timeOffset="64211.96">27200 13052 294 0,'0'0'195'16,"0"0"-20"-16,0 0-19 0,0 0-9 0,0 0-16 0,0 20-14 15,0-20-8-15,2 14-10 0,-2-14-5 0,0 15-4 0,0-8-6 16,0-7-5-16,4 22-1 0,-4-11-2 0,4-2-5 16,-4-9-1-16,2 13-5 0,-2-13 3 15,2 10 2-15,-2-10 3 0,0 0-1 0,-2 12-7 16,2-12-6-16,0 0-11 0,0 0-19 0,0 0-21 0,-6 9-20 0,6-9-20 16,0 0-26-16,0 0-20 0,0 0-38 0,0 0-32 15,0 0-141-15,0 0-345 0,0 0 97 0</inkml:trace>
  <inkml:trace contextRef="#ctx0" brushRef="#br0" timeOffset="64391.14">27367 13054 241 0,'12'2'344'0,"-12"-2"-45"0,0 0-21 16,5 7-26-16,-5-7-22 0,0 0-24 0,2 11-22 15,-2-11-21-15,0 0-19 0,0 15-18 0,0-15-13 16,-2 14-11-16,2-14-19 0,-2 15-24 0,2-15-26 15,0 12-30-15,0-12-29 0,-2 10-35 0,2-10-45 0,0 0-24 16,0 12-40-16,0-12-145 0,0 0-380 0,0 0 107 16</inkml:trace>
  <inkml:trace contextRef="#ctx0" brushRef="#br0" timeOffset="64539.07">27482 13049 255 0,'3'-9'237'0,"0"1"-20"0,-3 8-11 0,2-17-20 0,-2 17-11 0,2-13-13 0,-2 7-12 16,0 6-18-16,0-13-15 0,0 13-26 0,0 0-17 15,-2-12-30-15,2 12-27 0,0 0-37 0,0 0-29 0,0 0-47 16,2-13-45-16,-2 13-88 0,0 0-273 16,0 0 80-16</inkml:trace>
  <inkml:trace contextRef="#ctx0" brushRef="#br0" timeOffset="64756.16">27593 13083 214 0,'0'0'304'0,"2"10"-44"16,-2-10-23-16,0 0-27 0,0 10-21 0,0-10-22 0,0 0-21 15,0 0-15-15,4 9-10 0,-4-9-10 0,3 3-10 16,-3-3-6-16,0 0-6 0,0 0-1 0,14 3-4 16,-14-3 0-16,0 0-6 0,0 0 6 0,15-6-1 15,-15 6 0-15,0 0 1 0,7-7-6 0,-7 7-5 16,0 0 5-16,5-8-2 0,-5 8 0 0,0 0-8 16,0 0-10-16,0 0-9 0,0 0-4 0,0 0-6 15,-16-14-9-15,16 14-16 0,0 0-15 0,-16 4-20 0,16-4-21 16,-15 7-20-16,10-3-22 0,-4 1-24 15,2 1-19-15,7-6-24 0,-9 10-22 0,7-4-23 16,2-6-176-16,-3 8-446 0,3-8 124 0</inkml:trace>
  <inkml:trace contextRef="#ctx0" brushRef="#br0" timeOffset="65271">27692 13107 432 0,'0'0'229'0,"0"0"-24"0,0 0-25 0,0 0-22 0,0 0-17 16,0 0-19-16,0 0-7 0,0 0-16 0,0 0-12 16,0 0-11-16,18 9-7 0,-18-9-6 0,0 0-11 15,4 7-3-15,-4-7-6 0,3 6-6 0,-3-6-6 16,0 0-6-16,9 5 0 0,-9-5-7 0,9 4 3 16,-9-4-7-16,9 3 2 0,-9-3-3 15,12 0-1-15,-12 0-1 0,13 2-3 0,-13-2 1 0,11 1 1 0,-11-1-7 16,0 0 6-16,13-1-1 0,-13 1-1 15,0 0-1-15,0 0 5 0,13 1-4 0,-13-1 3 0,0 0-4 16,0 0-2-16,10 0 2 0,-10 0 5 0,0 0-3 16,0 0-1-16,15-3 1 0,-15 3 0 0,7-4 2 15,-7 4-2-15,0 0 10 0,8-8 3 0,-8 8 5 16,3-7 10-16,-3 7 2 0,0 0 4 0,0 0-3 16,5-10-3-16,-5 10 2 0,0 0-3 0,0 0 2 15,0 0-3-15,0 0-2 0,0 0-7 16,0 0 0-16,-7-15-6 0,7 15-3 0,0 0-12 0,0 0 4 15,0 0-6-15,0 0-6 0,0 0-4 0,0 0-2 16,0 0-5-16,0 0-2 0,0 0 6 0,0 0 1 0,0 0-6 16,0 0 8-16,0 0 2 0,0 0 4 0,26 15 5 15,-21-10 5-15,2-1 4 0,-7-4 11 0,14 9 7 0,-6-5 8 16,-3 2 6-16,-5-6 9 0,9 12-3 16,-5-6 16-16,-4-6 4 0,3 13-6 0,-3-13-3 15,-2 13-7-15,2-13-6 0,-6 15 2 0,0-9-5 0,1 1-14 16,-1-1-9-16,6-6-18 0,-9 11-16 15,3-7-23-15,6-4-25 0,-5 7-24 16,5-7-24-16,0 0-30 0,0 0-18 0,-7 7-21 0,7-7-41 16,0 0-148-16,0 0-438 0,0 0 121 0</inkml:trace>
  <inkml:trace contextRef="#ctx0" brushRef="#br0" timeOffset="66231.48">30714 13072 289 0,'0'0'126'0,"0"0"-2"0,0 0-10 0,0 0-16 0,13-3-5 16,-13 3 2-16,0 0-8 0,0 0 8 0,0 0-5 15,0 0 7-15,0 0-3 0,0 0-2 0,0 0 0 16,0 0-5-16,0 0 4 0,0 0 6 0,0 0 3 16,0 0 3-16,0 0-1 0,0 0-5 15,0 0-5-15,0 0-6 0,0 0-6 0,0 0-10 0,0 0-5 16,0 0-9-16,0 0-6 0,0 0-5 0,0 0-3 16,0 0-7-16,0 0 1 0,0 0-3 0,10 5-6 15,-10-5-1-15,0 0-2 0,17 1-6 0,-8-1 0 16,-9 0-4-16,25-3 3 0,-8 3 6 0,3-3-4 0,-1 1-1 15,1-1-2-15,-3-1 1 0,2 2-2 0,2 0-5 16,11-3 2-16,-7 2-8 0,6-2 4 0,-2 3-3 0,-5-2 2 16,-3 1-4-16,-2 0 2 0,1-1-4 0,-1 1-11 15,1-2-1-15,-2 3-8 0,13-1-10 16,-1-3-9-16,-8 3-13 0,-2-1-9 0,-3 0-6 16,1 2-12-16,-2-3-12 0,1 3-8 0,-3-3-16 0,0 2-18 15,-5 0-15-15,1 1-35 0,0-1-101 0,-10 3-337 16,13-4 94-16</inkml:trace>
  <inkml:trace contextRef="#ctx0" brushRef="#br0" timeOffset="66519.09">31454 12898 338 0,'0'0'311'0,"0"0"-42"0,-6-9-34 0,6 9-26 16,0 0-33-16,0 0-21 0,-5-7-15 0,5 7-18 15,0 0-10-15,0 0-13 0,0 0-7 0,0 0-7 16,0 0-8-16,0 0-5 0,0 0-9 16,0 0-3-16,0 0 2 0,29 2 1 0,-29-2 8 15,0 0-5-15,15 5 3 0,-15-5-4 0,9 2-1 0,-9-2 3 0,0 0-7 16,9 5 0-16,-9-5-3 0,6 5-2 0,-6-5-6 16,0 0-5-16,0 0 1 0,5 11-5 15,-5-11-6-15,0 0-8 0,-1 11-7 0,1-11-19 0,-4 13-21 16,4-13-16-16,-6 9-18 0,6-9-32 0,0 0-34 15,-8 8-35-15,8-8-38 0,0 0-207 16,0 0-478-16,0 0 131 0</inkml:trace>
  <inkml:trace contextRef="#ctx0" brushRef="#br0" timeOffset="66813.84">31672 12507 384 0,'0'0'342'0,"1"-14"-37"0,-1 14-29 0,0 0-26 15,0 0-26-15,0 0-24 0,0 0-17 16,0 0-22-16,0 0-8 0,0 0-12 16,0 0-1-16,0 0-3 0,0 0-14 0,0 0-8 0,0 0-16 15,0 0-6-15,0 0-3 0,3 44-12 0,-5-32-2 16,1 4-8-16,0-1-4 0,1 2-6 0,-1 0-11 15,0-2-4-15,1 1-11 0,0 0-1 0,0-1 6 0,1-4-14 16,-1-11-7-16,-1 19-13 0,1-19-9 0,-1 13-9 16,1-13-16-16,2 10-12 0,-2-10-12 0,0 0-12 15,1 10-18-15,-1-10-17 0,0 0-28 0,0 0-17 0,0 0-18 16,0 0-17-16,0 0-17 0,0 0-174 0,0 0-446 16,0 0 125-16</inkml:trace>
  <inkml:trace contextRef="#ctx0" brushRef="#br0" timeOffset="67214.92">31524 12493 317 0,'0'0'277'0,"0"0"-42"0,-5-11-23 16,5 11-21-16,0 0-4 0,0-16-17 0,0 16-8 16,6-13-13-16,-6 13-14 0,9-14-7 15,3 4-6-15,2-1-12 0,2 0-9 0,2 3-5 0,0 0-7 16,-1 0-2-16,0-1-7 0,-1 3-3 15,0 0-7-15,-2 2 0 0,-2 0-1 0,0 2-6 0,-12 2-2 16,16 0-5-16,-16 0-1 0,13 5-7 0,-13-5-5 16,9 4-7-16,-9-4-3 0,5 11-1 0,-5-11-9 15,3 15-14-15,-3-15-3 0,0 16-10 0,0-16-9 0,-6 16-6 16,6-16-8-16,-6 16-8 0,2-8-10 16,2 0-6-16,2-8-6 0,-1 17-3 0,0-9 0 15,1-8 2-15,3 15 5 0,-3-15-1 16,8 16 9-16,-2-10 2 0,0-1 8 15,-6-5 2-15,20 19 6 0,-13-11 12 0,4 0 7 0,-4-2 5 0,0 1 15 0,-7-7 6 16,10 12 11-16,-4-6 5 0,-6-6 9 0,6 13 4 0,-6-13 4 16,3 12-7-16,-3-12-2 0,-2 15-2 15,2-15-7-15,-7 13 0 0,0-8-5 0,1 2-6 0,-1-2-5 16,0 0-16-16,-3-2-14 0,2 1-20 0,-6 2-22 16,1-2-20-16,3 0-23 0,10-4-29 15,-17 2-28-15,10-1-37 0,7-1-157 0,0 0-418 0,0 0 117 16</inkml:trace>
  <inkml:trace contextRef="#ctx0" brushRef="#br0" timeOffset="67545.98">31832 12604 246 0,'2'9'279'15,"-2"-9"-35"-15,0 0-24 0,4 16-28 0,-3-10-21 0,-1-6-23 0,3 12-17 16,-1-5-12-16,-2-7-13 0,8 13-22 0,-4-8-3 15,-4-5-9-15,13 9-9 0,-6-5-9 0,1-2-9 16,-8-2 4-16,19 3 5 0,-2-1 9 0,-3-3 13 16,-3 0 15-16,-11 1 13 0,21-4 11 0,-7-3 5 15,-3 1 1-15,-2-2 5 0,-1 1 5 0,-3 0 4 0,-5 7 4 16,7-17 1-16,-5 8 5 0,-2 9-9 16,-3-17-7-16,-4 4-9 0,0 0-14 0,1 4-4 0,-1 1-8 15,-1 0-8-15,8 8-13 0,-17-7-6 0,3 4-10 16,-1 1-11-16,15 2-15 0,-22 2-22 15,5 4-17-15,4-2-25 0,-2 4-10 0,5-3-22 0,-5 4-19 16,6-3-13-16,0 2-16 0,4-2-17 0,0 0-19 16,5-6-19-16,-8 13-17 0,8-13-16 0,-5 10-15 15,5-10-16-15,0 7-18 0,0-7-148 0,0 0-478 16,0 0 133-16</inkml:trace>
  <inkml:trace contextRef="#ctx0" brushRef="#br0" timeOffset="68174.53">31994 12571 325 0,'0'0'256'0,"0"0"-21"0,0 0-26 0,12 9-13 0,-12-9-20 0,4 8-24 15,-2-2-13-15,-2-6-11 0,5 10-17 0,-5-10-10 16,1 14-12-16,-1-14-11 0,4 12-5 16,-4-12-8-16,1 13-8 0,-1-13-6 0,3 10-1 0,-3-10-7 15,2 7 3-15,-2-7 9 0,0 0 5 0,0 0 4 16,0 0-5-16,5 6 1 0,-5-6-3 15,0 0 0-15,0 0-7 0,0 0-3 0,0 0-5 0,23-21-1 0,-14 10-3 16,0-1-6-16,2 0-4 0,-1 0-2 0,-3 3-3 16,0 1 1-16,-7 8-4 0,8-8-5 15,-8 8-1-15,6-9 0 0,-6 9-2 0,0 0 1 16,10-4-2-16,-10 4 3 0,0 0-1 0,0 0-4 16,0 0-1-1,0 0 0-15,18 15-1 0,-18-15 2 0,6 11-5 16,-6-11 0-16,5 12-3 0,-5-12-5 0,7 12 1 0,-7-12-5 0,4 9 0 0,-4-9-3 0,4 9-5 15,-4-9 6-15,0 0 2 0,7 7-1 0,-7-7 4 16,0 0 8-16,0 0 4 0,15 1 2 0,-15-1 5 16,0 0 3-16,0 0 4 0,0 0 0 0,19-12 4 15,-14 6-3-15,-5 6-2 0,10-11-1 0,-10 11 1 0,7-9-3 16,-7 9 2-16,7-7-4 0,-7 7-6 16,0 0 4-16,0 0-4 0,7-8-1 0,-7 8-3 0,0 0-1 15,0 0 3-15,0 0-3 0,0 0-5 0,0 0 9 16,0 0-6-16,0 0-2 0,0 0 3 0,0 0 1 15,0 0-3-15,19 12 2 0,-19-12-6 0,0 0 2 16,9 6 1-16,-9-6 4 0,0 0-3 0,10 5 3 16,-10-5-2-16,0 0-4 0,18 1 6 0,-18-1 4 15,16-3 6-15,-16 3 4 0,16-3 19 0,-8-1 5 0,-8 4 20 16,16-7 6-16,-10 2 14 0,-6 5 11 0,12-12 6 16,-8 7 2-16,-4 5 1 0,6-11-4 0,-6 11-6 15,1-14-8-15,-1 14-12 0,0 0-6 16,-10-18-10-16,3 14-6 0,7 4-10 15,-13-10-14-15,13 10-18 0,-14-4-19 0,14 4-23 0,-16-2-24 0,16 2-13 16,0 0-24-16,-21 7-14 0,21-7-13 0,-13 6-22 16,13-6-15-16,-9 6-21 0,9-6-17 0,-9 5-15 0,9-5-16 15,0 0-18-15,0 0-192 0,0 0-526 0,0 0 146 16</inkml:trace>
  <inkml:trace contextRef="#ctx0" brushRef="#br0" timeOffset="68432.78">32538 12414 325 0,'0'0'359'0,"0"0"-51"0,0 0-32 0,0 0-40 0,0 0-22 15,0 0-20-15,0 0-25 0,0 0-16 16,0 0-24-16,0 0-12 0,0 0-11 0,0 0-12 16,0 0-10-16,-17 30-6 0,17-30-10 0,5 17-1 0,-5-17 9 15,9 22 0-15,-3-8 5 0,-1-1 13 16,-2-2-1-16,0 0 11 0,-3-11-3 0,2 13-1 0,-2-13-3 15,3 12-3-15,-3-12-3 0,0 0-7 0,2 11-10 16,-2-11-7-16,0 0-8 0,0 0-25 0,0 0-21 16,0 0-28-16,-4 15-19 0,4-15-25 0,0 0-34 15,-8 7-40-15,8-7-41 0,-16 3-39 0,16-3-49 0,-23 4-191 16,6-1-543-16,-3 1 149 0</inkml:trace>
  <inkml:trace contextRef="#ctx0" brushRef="#br0" timeOffset="69032.59">31643 13074 260 0,'0'0'364'0,"0"0"-49"0,0 0-27 16,-15-12-33-16,7 11-20 0,8 1-23 15,-19-2-20-15,9 1-21 0,10 1-16 0,-26 2-25 0,15 0-14 16,0 1-13-16,2 1-10 0,9-4-13 0,-11 8-11 16,6-5-12-16,5-3-5 0,-7 11-8 0,4-4-8 15,3-7-9-15,-2 15 3 0,2-15-6 0,0 16 4 16,-1-7-4-16,0 6-3 0,3-3-5 0,-2-1 3 16,0-1-6-1,0-10 2-15,0 18 0 0,0-10 5 0,0-8-1 0,-2 17 1 0,1-9 5 16,1-8-1-16,-2 14-5 0,-1-7 3 0,3-7-1 0,-6 13-10 0,6-13-1 15,-9 6-13-15,9-6-10 0,-7 3-17 16,7-3-20-16,-9 3-19 0,9-3-32 0,0 0-26 16,0 0-21-16,0 0-39 0,-21-6-26 0,21 6-152 0,0 0-436 15,-7-9 121-15</inkml:trace>
  <inkml:trace contextRef="#ctx0" brushRef="#br0" timeOffset="69278.67">31566 13185 396 0,'0'0'268'0,"0"0"-17"0,14 3-23 0,-14-3-7 16,0 0-25-16,15 8-9 0,-15-8-17 0,12 9-8 15,-4-6-15-15,-8-3-2 0,15 10-9 0,-7-7-1 16,-8-3-4-16,17 6-2 0,-10-4-4 0,-7-2-5 16,17 3 10-16,-17-3-3 0,12 2-1 0,-12-2 0 15,14 0-1-15,-14 0-19 0,14-5-10 0,-14 5-9 16,9-8-13-16,-9 8-20 0,9-12-10 0,-9 12-35 15,10-13-22-15,-7 7-22 0,-3 6-30 0,6-15-27 16,-6 15-30-16,3-16-29 0,-3 16-26 0,3-15-22 0,-3 15-16 16,3-11-34-16,-3 11-148 0,0 0-475 0,0 0 133 15</inkml:trace>
  <inkml:trace contextRef="#ctx0" brushRef="#br0" timeOffset="69857.2">31760 13051 269 0,'0'-13'263'0,"0"13"-7"0,0 0-19 15,0 0-5-15,0-15-18 0,0 15-18 0,0 0-11 16,0 0-18-16,0 0-11 0,1-14-13 0,-1 14-14 16,0 0-8-16,0 0-13 0,0 0-16 0,0 0-6 0,0 0 0 15,0 0-4-15,0 0-6 0,0 0-7 0,0 0-3 16,0 0-7-16,0 0-7 0,0 0 1 0,0 0-13 16,0 0-2-16,16 27 1 0,-16-27-7 0,6 17-3 15,-2-10-5-15,0 2-3 0,4 4-1 0,-2-3-2 16,-1 0-2-16,2-1 0 0,-2-2-4 0,-5-7-3 15,10 14 0-15,-10-14 6 0,8 11-6 0,-8-11-2 16,5 7 4-16,-5-7 2 0,0 0-3 0,5 10 2 16,-5-10 11-16,0 0-8 0,0 0-5 0,0 0-4 0,0 0-6 15,0 0-10-15,0 0-13 0,0 0-15 0,0 0-19 16,-8 16-19-16,8-16-19 0,0 0-23 0,0 0-16 16,0 0-13-16,0 0-14 0,0 0-9 0,0 0 12 15,0 0-5-15,0 0 8 0,0 0 7 0,0 0 16 16,0 0 16-16,0 0 10 0,0 0 22 0,0 0 22 15,0 0 8-15,0 0 23 0,0 0 21 0,0 0 16 0,21-30 15 16,-21 30 18-16,0 0 9 0,8-5 10 0,-8 5 9 16,0 0 8-16,0 0-1 0,0 0 2 0,0 0-4 15,0 0-3-15,0 0-1 0,0 0-10 0,0 0-11 16,22 8-2-16,-22-8-6 0,10 6 0 0,-10-6-4 16,11 8-8-16,-11-8-9 0,14 8-1 0,-7-4-6 15,-7-4 8-15,15 5 1 0,-15-5 2 16,18 4 12-16,-18-4 13 0,14 1 19 15,-14-1 14-15,17-3 11 0,-17 3 6 16,13-4 6-16,-13 4 9 0,11-7 0 0,-11 7-8 0,7-12 1 0,-7 12 7 0,7-11-13 16,-7 11-3-16,1-14-8 0,-1 14-10 0,0 0-11 15,-7-16-9-15,7 16-5 0,-12-10-8 0,12 10-9 16,-17-6-14-16,17 6-16 0,-17-2-23 0,6 1-17 0,11 1-16 16,0 0-16-16,-25 5-15 0,16-2-21 0,9-3-25 15,-17 4-23-15,17-4-26 0,-15 7-19 0,15-7-14 16,-6 5-28-16,6-5-161 0,0 0-475 0,0 0 131 15</inkml:trace>
  <inkml:trace contextRef="#ctx0" brushRef="#br0" timeOffset="70101.45">32017 13101 362 0,'0'0'223'0,"14"8"-25"0,-14-8-21 0,0 0-17 16,4 9-4-16,-4-9-11 0,0 0-7 0,0 0-7 0,0 0-10 0,0 14-3 15,0-14-7-15,0 0-3 0,0 0-4 0,0 0-6 16,0 0-7-16,0 15 3 0,0-15-2 0,0 0-7 16,0 0-9-16,0 0-7 0,0 0-5 0,0 0-8 15,0 0-8-15,8 5-5 0,-8-5-13 0,0 0-8 0,0 0-17 16,0 0-9-16,0 0-17 0,27-18-16 0,-19 14-14 16,-8 4-19-16,22-11-12 0,-9 7-18 0,-4 0-12 15,2 0-10-15,4-2-14 0,1 2-12 0,-3 0-12 16,-1 0-115-16,4 0-329 0,-3 1 93 0</inkml:trace>
  <inkml:trace contextRef="#ctx0" brushRef="#br0" timeOffset="70541.89">32338 13033 290 0,'0'0'249'0,"0"0"-4"0,0 0-12 0,0 0-10 16,0 0-14-16,0 0-8 0,-44 6-10 0,44-6-13 16,-25 11-19-16,14-4-17 0,-4 1-21 0,4 2-10 15,-1 0-13-15,4-2-9 0,1 1-17 0,2-2-15 16,5-7-16-16,-8 12-7 0,8-12-19 15,-4 13-18 1,4-13-15-16,-1 10-9 16,1-10-11-16,0 0-2 0,0 0-2 0,0 0 3 0,0 0 4 0,0 0 2 0,12 10 3 0,-12-10 2 0,0 0 9 0,0 0 9 0,0 0 5 15,25-22 7-15,-13 9 5 0,-4 1 5 0,-1-2 3 16,-1-2 4-16,1 1-3 0,0 0 4 0,-3 1 5 16,0 2-1-16,-2 2 4 0,-2 10 3 0,4-14 3 15,-4 14 1-15,3-11-7 0,-3 11 0 0,0 0-2 0,0 0-5 16,0 0-2-16,0 0 2 0,0 0-6 0,0 0 4 15,0 0-6-15,0 0-2 0,0 0-1 0,0 0-2 16,-15 35-3-16,15-35-1 0,-1 15-6 0,1-15-5 16,1 15-8-16,-1-15 2 0,1 15-13 0,-1-15 0 15,5 10-2-15,-5-10 1 0,7 7 1 0,-7-7-3 16,0 0 2-16,16 2-2 0,-16-2 2 0,15 0 6 16,-15 0 2-16,0 0 2 0,25-5 3 0,-18 1 7 15,-7 4 6-15,16-5 8 0,-16 5 10 0,12-6 9 16,-12 6 10-16,10-3 6 0,-10 3 0 0,0 0-6 15,0 0-4-15,12-3-1 0,-12 3-7 0,0 0-2 16,0 0-18-16,0 0-19 0,0 0-23 0,0 0-26 16,0 0-22-16,9 14-28 0,-9-14-19 0,0 0-36 15,7 11-20-15,-7-11-109 0,0 0-354 0,6 10 100 16</inkml:trace>
  <inkml:trace contextRef="#ctx0" brushRef="#br0" timeOffset="70688">32469 12943 316 0,'-5'-7'318'0,"5"7"-56"0,-8-11-50 15,8 11-46-15,-6-8-54 0,6 8-60 0,0 0-53 0,0 0-59 16,0 0-114-16,0-13-208 0,0 13 63 16</inkml:trace>
  <inkml:trace contextRef="#ctx0" brushRef="#br0" timeOffset="70947.27">32529 12964 245 0,'0'7'283'0,"0"-7"-41"0,-1 15-23 0,1-15-20 0,-2 15-18 16,2-15-14-16,-1 17-13 0,1-17-12 0,-2 14-12 0,2-14-11 15,-2 14-2-15,2-14-10 16,-2 12-9-16,2-12-3 0,0 0-7 0,0 0-5 0,0 0-6 0,3 13-3 15,-3-13-5-15,0 0-11 0,0 0-4 0,0 0-3 16,18-2 1-16,-18 2-13 0,0 0-2 0,19-7-7 0,-19 7-3 16,15-6-9-16,-15 6-10 0,16-6-14 15,-8 3-12-15,-8 3-16 0,16-3-18 0,-16 3-30 16,15-2-31-16,-15 2-22 0,15 0-30 0,-15 0-28 0,0 0-137 16,19 2-394-16,-19-2 111 0</inkml:trace>
  <inkml:trace contextRef="#ctx0" brushRef="#br0" timeOffset="71435.07">32829 13049 489 0,'0'0'327'0,"0"0"-51"0,0 0-40 16,-27-9-27-16,27 9-26 0,0 0-21 0,0 0-19 0,-25 11-21 15,25-11-13-15,-11 9-23 0,5-2-16 0,6-7-20 16,-11 10-15-16,11-10-18 0,-7 10-13 0,7-10-9 15,-6 9-10-15,6-9-5 0,0 0 0 16,0 0 5-16,0 0-3 0,0 0 8 0,0 0 4 0,0 0 4 16,0 0 16-16,0 0 9 0,0 0 14 0,0 0 6 0,0 0 10 15,24-34 6-15,-19 19 2 16,-1-1 4-16,0-1 2 0,0 0 2 0,-1 0-2 0,2-10 3 0,-1 5 4 16,-1 3 10-16,-1 5 5 0,-3 2 11 15,1 12 16-15,2-18 4 0,-2 18-8 0,0-13-10 16,0 13-7-16,0 0-12 0,0 0-6 0,0 0-10 15,0 0-3-15,0 0-8 0,0 0-9 0,0 0-5 0,0 0-2 16,0 0-3-16,-20 29-4 0,17-13-6 0,-1-2-10 16,0 1-7-16,3 1-7 0,-1-2-10 0,1-1-10 15,1-13-4-15,1 20-14 0,-1-20-1 0,1 15 1 16,-1-15-2-16,5 12 5 0,-5-12 1 0,5 6 3 16,-5-6-12-16,0 0-2 0,14 4-6 0,-14-4-13 0,0 0-16 15,21-4-8-15,-21 4-6 0,17-6-5 0,-8 2-2 16,-9 4 0-16,16-7 7 0,-9 4 6 0,-7 3 4 15,13-4 6-15,-13 4 10 0,10-4 1 0,-10 4 4 16,11-4-3-16,-11 4-3 0,0 0-12 0,0 0-2 16,15-2-11-16,-15 2-17 0,0 0-20 0,0 0-21 15,16 5-14-15,-16-5-111 0,12 5-326 16,-12-5 93-16</inkml:trace>
  <inkml:trace contextRef="#ctx0" brushRef="#br0" timeOffset="72069.23">33057 12963 313 0,'0'0'362'0,"0"0"-35"0,0 0-29 0,-26-2-29 0,26 2-26 16,0 0-27-16,-31 11-26 0,17-4-21 0,1 1-16 0,-1 1-19 0,4 2-16 16,-3-2-12-16,5 0-12 0,2 0-14 0,0-1-16 15,6-8-17-15,-11 14-18 0,8-7-14 0,3-7-17 16,-5 13-12-16,5-13-8 0,0 0-4 0,-1 12-2 15,1-12-3-15,0 0 3 0,0 0 4 0,0 0 3 0,0 0 3 16,0 0 8-16,0 0 5 16,0 0 10-16,34-26 4 0,-25 11 11 0,0-1 2 0,2-8 4 15,0-4 3-15,3-1 9 0,-6 1 1 0,5 0-8 0,-6-1 8 16,-2 8 3-16,-1 2 6 0,-1 3 7 0,1 0 11 16,0 4 11-16,-1 2 23 0,-3 10 8 0,2-17-4 0,-2 17-4 15,2-9-2-15,-2 9-16 0,0 0-3 0,0 0 1 16,0 0-2-16,0 0-6 15,0 0-5-15,0 0-9 0,-28 17-3 0,21-1-4 16,-1-1-9-16,2 1-4 0,-4 9-1 0,1-5-5 0,2-1-4 16,2-3-2-16,1-1-3 0,1-3-2 0,0 3-3 15,0-3-4-15,1-2-3 0,2-10 1 0,-2 16-12 16,2-16-10-16,-1 11-10 0,1-11 4 0,0 0-10 0,7 9-16 16,-7-9-11-16,12 3-14 0,-12-3-1 0,0 0-16 0,23-3-3 15,-23 3 4-15,17-6-1 0,-8 3 1 0,5-4 3 16,-3 1 5-16,-1 0 5 0,-10 6 10 0,15-11 9 15,-10 5 4-15,-5 6 5 0,10-10 11 0,-5 3 9 16,-5 7 5-16,7-11 9 0,-7 11-4 0,5-9 7 16,-5 9 2-16,0 0-1 0,5-9 5 15,-5 9 1-15,0 0 2 0,0 0-3 0,0 0 2 16,0 0 1-16,0 0 2 0,0 0-7 0,0 0 4 0,0 0-2 16,0 0 7-16,0 0-8 0,2-12 3 0,-2 12 2 15,0 0 5-15,0 0-2 0,0 0 18 0,0 0-1 16,0 0 8-16,0 0 11 0,22 15 15 0,-22-15 18 15,10 10 8-15,-10-10 9 0,8 11 5 0,-3-5 7 16,-5-6 5-16,6 14-1 0,-6-14 5 0,3 14-7 16,-3-14-4-16,2 15-12 0,-2-15-11 0,-4 15-10 0,4-15-17 15,-9 14-20-15,4-9-30 0,5-5-27 0,-13 10-59 16,5-4-51-16,8-6-56 0,-11 6-65 0,11-6-73 16,-10 5-266-16,10-5-709 0,0 0 193 0</inkml:trace>
  <inkml:trace contextRef="#ctx0" brushRef="#br0" timeOffset="72216.85">33187 13049 338 0,'0'0'437'0,"7"1"-27"16,-7-1 1-16,0 0-12 0,0 0-31 15,0 0-39-15,0 0-37 0,0 0-31 0,0 0-31 0,15-3-34 16,-15 3-40-16,0 0-45 0,0 0-48 0,0 0-54 16,9-6-51-16,-9 6-49 0,0 0-55 0,0 0-50 15,0 0-46-15,8-8-206 0,-8 8-537 0,0 0 150 0</inkml:trace>
  <inkml:trace contextRef="#ctx0" brushRef="#br0" timeOffset="74048.89">31540 13589 376 0,'14'-7'204'0,"-14"7"-21"16,17-6-17-16,-17 6-13 0,25-9-13 16,-9 6-3-16,2 0-7 0,-5 0-4 0,6-2-1 0,-1 0-4 15,2 1-1-15,9-1-4 0,-8 0-4 0,-1 1-6 16,-3 0-6-16,4 3-12 0,-4-2-5 0,14-2-5 16,-7 0-8-16,-2 1-3 0,-2-1-5 0,9 0-8 15,2-2-7-15,2-2-1 0,-9 4-7 16,6 0-5-16,1 0-3 0,0 0-1 0,0-1-2 0,-1-1-8 0,2 1-2 15,-1 0 2-15,-3-1-6 0,3-1-2 16,-1 2 1-16,1 1-11 0,-2-4-3 0,0 5 0 0,1-1-5 16,1 1 1-16,-1-1 0 0,-5 0 4 15,-5 0-1-15,9 1-2 0,-5 0 2 0,-4 1 2 16,-3 0-3-16,0 0 1 0,1 0 2 0,-2 1-3 0,3 0 1 16,-3-1 2-16,2 1 0 0,-2 0 0 0,1 0 7 15,-2-1-7-15,2 0 6 0,-1 0-5 0,0 0 7 16,-1 0-6-16,-1 1 3 0,2-4 1 0,2 3 2 15,-1-1-3-15,0 0 3 0,0 1-1 0,-2 0 1 16,3-1-1-16,-4 0 1 0,3-1-1 0,-4 1 5 16,2-1-7-16,1 2-1 0,0-1 2 15,0-2-1 1,0 3-1-16,-6-1 2 0,1 0-1 0,1 0 1 0,2-3 2 0,1 2 9 0,-1-2 4 0,-2 2 1 0,-3-1 4 16,0 1 5-16,-9 5 1 0,16-11-1 0,-9 8-2 15,-7 3-2-15,15-11-1 0,-8 6-5 16,0-1 3-16,-7 6-6 0,14-11-1 0,-7 4-4 0,0 0-1 15,-7 7 2-15,12-14 2 0,-7 9-6 16,-5 5 7-16,11-15 4 0,-7 8 1 0,0-2 7 0,-4 9 0 16,6-15-2-16,-3 8 1 0,-3 7 1 0,6-18 3 15,0 5-7-15,-4-2-1 0,0 3-1 0,-1 1-2 0,-1 11-5 16,2-19-3-16,-1 5 4 0,0 2-7 0,-1 12-4 16,1-27 9-16,0 15-7 0,0-3-6 0,0 2 3 15,0-3-8-15,-2 3 2 0,-1-2 3 0,1 0-4 0,-1 0 1 16,0 1 7-16,1 0-11 0,-1 0 13 15,1 0-10-15,-1-1-2 0,0 0 5 0,-1 1-2 16,1-2 1-16,1 2-2 0,-2 2 1 16,1-2 9-16,2-3-7 0,-1 2-1 15,0 1 7-15,-1-2-12 0,2-1 7 0,0 1-3 0,-1 4-2 0,0-5 3 0,-1-1 4 16,-2 2-5-16,0-2 5 0,-1 2-4 0,-2-1-4 16,-3-9 1-16,0 5-3 0,1 5 1 0,-7-9 4 15,2 7-4-15,2 0 4 0,1 4-8 16,-2 1 1-16,1-2-5 0,-9-6-2 15,5 5-1-15,0 2-3 0,3 1-5 0,-3 1-4 0,3 2 0 0,-3-1 1 16,2-3 2-16,-3 3-2 0,2-1 6 0,-1 1-6 16,-9-5-1-16,1 2 6 0,-1-1-3 0,-5 0 3 15,1 1-5-15,-2 2 0 0,-1 1-4 0,0-1-2 16,0 0-6-16,-2 1-1 0,-1-2-6 0,0 1-1 0,2 2 3 16,-1 0 2-16,5-1 0 0,-1 3 1 0,10 2 9 15,0 0-2-15,3 2 6 0,0-3 1 16,-2 2 5-16,2 1-1 0,-3-1 4 15,1 1 0-15,3 0 5 0,-2 0-2 0,0 1 1 0,-1 0 3 0,1 2 3 16,-1-1-2-16,0 2 4 0,3-2-2 0,-2 1-1 0,1 0 4 16,-2 2-2-16,2 0 4 0,-2-1-4 0,-2-1 2 15,2 1 3-15,-1 1-2 0,1 1 3 0,6 0-1 16,13-2 0-16,-28 4 1 0,15-2 7 0,-5 1-2 16,6 2 3-16,-4-3 4 15,0 1 2-15,-1 1-4 0,0-1 6 0,5 1-1 16,-4 1 0-16,-1-3-3 0,17-2-3 0,-21 8 2 0,12-5-2 15,-4 6-1-15,2-4 2 0,11-5-5 0,-17 13 3 0,9-7-1 16,8-6 0-16,-11 13 1 0,0-3 6 0,1 0-3 16,-1-1-2-16,0 4 0 0,-2-3 0 0,1 2 3 15,-1 0-7-15,1-1 5 0,1-2-4 0,-2 2 3 16,0 2-2-16,-1-1-4 0,2-2 0 16,1 1 1-16,0 1 0 0,-1 1-3 0,2-3 2 0,2 0-2 0,1-2 3 15,7-8-2-15,-11 17-1 0,6-10 1 0,-2 7-2 16,3-3 2-16,-3 2 1 0,3-1-1 0,4-12 1 15,-8 23-3-15,2-8 4 0,2 0-1 0,-1 2 1 16,0-3 0-16,0 4 0 0,-1-3-6 0,-3 13 10 16,1-1-6-16,-2-2 1 0,0 0-5 0,5-3 5 15,0-3 1-15,2-2-2 0,-4 14-2 0,1-3 3 16,-2-1-3-16,3 1-2 0,1 0-1 16,-1 2 2-16,1-2-1 0,0 2 1 0,0-2-1 15,3 5 0-15,-1 1 2 0,2-2-6 0,-2-1-2 0,1 0-4 16,-1 0-4-16,1-1-1 0,1 2-3 0,1-1-3 15,0-2-6-15,2 0-4 0,3-2-12 0,-1-1-11 0,0-4-8 0,-1-2-10 16,1-2-5-16,-2-2-3 0,3-1-3 16,0 0-6-16,0 0-12 0,1-1-10 15,-1 1-6-15,3-2-9 0,-2 1-9 0,3-2-101 0,0-1-287 0,1 1 83 16</inkml:trace>
  <inkml:trace contextRef="#ctx0" brushRef="#br0" timeOffset="97469.22">24458 15570 230 0,'0'0'315'16,"0"0"-40"-16,-4-8-25 0,4 8-19 0,0 0-10 15,0 0-20-15,0 0-14 0,-3-8-17 16,3 8-16-16,0 0-16 0,0 0-10 0,0 0-17 0,0 0-1 16,0 0 2-16,0 0-6 0,0 0 2 0,0 0-3 15,0 0-12-15,0 0-13 0,0 0 4 0,0 0-13 0,0 0-2 16,-4 35-11-16,3-19-3 0,0 1-5 15,-1 12-4-15,1-3-2 0,0-3-6 0,2 5-5 16,-1 0 0-16,-2-6-4 0,2 5-5 0,0 1-7 0,-4-5 1 16,4-4-5-16,0-1-1 0,-2-1-1 15,2 1-5-15,-1-1 0 0,2-1-15 0,0-5-6 0,-1-11-12 16,-1 22-8-16,1-13-17 0,0-9-15 16,0 13-23-16,0-13-27 0,0 0-26 0,0 19-21 0,0-19-34 15,0 0-31-15,1 10-163 0,-1-10-467 0,0 0 129 16</inkml:trace>
  <inkml:trace contextRef="#ctx0" brushRef="#br0" timeOffset="97846.76">24181 15770 408 0,'-3'-11'227'16,"3"11"-28"-16,0 0-21 0,1-22-15 0,-1 22-19 15,13-20-14-15,-5 5-10 0,1 1-9 0,10-8-7 16,-1 3-3-16,8-5-5 0,0 3 0 16,1 1-2-16,4 0-5 0,1 1-6 0,0 0 7 0,1 0-13 15,-2 2 4-15,4 4-13 0,-4 1-1 16,3 1-7-16,1 3-8 0,-4 2-8 0,-7 4-1 0,0 1-8 15,-6 3-3-15,-2-1-4 0,2 2-2 0,-8 0-2 16,0 2 3-16,-1 1 4 0,-9-6-1 0,6 15-3 0,-6-1-5 16,-4 3 0-16,-4-2-4 0,-7 9 1 15,-2 1-6-15,-4-3 0 0,-1 2 3 0,-1-2-12 0,4 0-5 16,-2-3-10-16,2-4-5 0,3-3-10 0,1 1-7 16,0-2-13-16,1 1-20 0,1-2-17 0,2 1-21 15,0-4-18-15,3 0-22 0,2-3-27 0,6-4-162 16,-15 8-400-16,15-8 113 0</inkml:trace>
  <inkml:trace contextRef="#ctx0" brushRef="#br0" timeOffset="98676.89">24700 15773 344 0,'0'0'172'0,"0"0"-20"0,2 13-32 0,-2-13-7 15,0 0-13-15,1 22-15 0,-1-22-9 16,-1 15 2-16,1-15-3 0,-2 16-4 0,2-16 1 0,-2 14-2 16,2-14 6-16,-5 15-5 0,5-15 6 0,-2 8-1 15,2-8 3-15,0 0 4 0,-3 15-3 0,3-15 4 16,0 0-4-16,-3 10-4 0,3-10-7 0,0 0 0 16,0 0-5-16,0 0-4 0,0 0-5 0,0 0-5 15,0 0-4-15,0 0-6 0,0 0-2 0,0 0-6 16,0 0-4-16,0 0-1 0,0 0-4 0,0 0-3 15,13-43-9-15,-5 32 5 0,4-3-5 0,1 1-4 0,2 1-1 16,9-6-4-16,-4 4-5 0,-4 4-1 0,-1 0-5 16,0-1 2-16,0 3-2 15,-3 2-3-15,2 0-5 0,-1 1-5 0,-2 1-1 0,-1 1-3 16,-10 3-1-16,21-5-8 0,-14 3 4 0,-7 2 1 16,16-1 3-16,-16 1 1 0,15 0 4 0,-15 0 2 0,0 0 3 15,15 3 7-15,-15-3 1 0,0 0 2 16,0 0 7-16,0 17-7 0,0-17 9 0,-5 15 3 0,5-15 5 15,-8 16 0-15,-1-3-3 0,1 1 2 0,0 0-5 16,-1 0 0-16,3 0 3 0,-2-1-4 0,4-3-4 16,2 0 1-16,2-10-4 0,-5 13 1 0,5-13-4 0,0 0 2 15,2 14 2-15,-2-14-2 0,0 0-1 0,0 0 8 16,19 3-4-16,-19-3 1 0,0 0 7 0,24-12 1 16,-12 4 4-16,1-2-8 0,1 0 12 0,1-1 3 15,-3 2-3-15,-1-1 6 0,-3 3-6 0,-1 0 1 16,-7 7-3-16,12-7-4 0,-12 7-11 0,11-5 12 15,-11 5-2-15,0 0 2 0,0 0-2 0,0 0-2 16,0 0-4-16,21 11 5 0,-17-5-1 16,-4-6 0-16,8 13-9 0,-4-6 1 15,-4-7-4-15,8 13 0 0,-3-7-1 0,-5-6 1 0,9 13-1 0,-3-7-1 16,-6-6 4-16,11 8 3 0,-11-8-1 0,11 4 1 0,-11-4 4 16,0 0-6-16,16-2 6 0,-16 2 2 0,14-6 2 15,-7 0 7-15,1-1 3 0,4-3 4 0,-1-2-3 16,7-11 6-16,-7 3 1 0,3-7-3 15,-1-1 8-15,0-2 2 16,-3-1 5-16,-1-2 1 0,-3 1 1 0,-4 1 2 0,3 1-3 16,-4 4 7-16,3 3 13 0,-2 4-1 0,0 8 8 0,-1-2-11 0,-1 13 0 0,1-15-8 15,-1 15-7-15,0 0-1 0,1-17-12 0,-1 17 3 16,0 0 0-16,0 0-2 0,0 0 1 16,0 0-2-16,0 0-5 0,0 0-5 0,1 64 3 0,-2-35 0 15,-1 2-1-15,1 1-5 0,2-2 1 0,0 3-7 0,0-1-1 16,-2-2 0-16,0-1-8 0,2 2 0 15,1-4-8-15,1-4-6 0,-3 4-7 0,0-7-11 0,0-2-9 16,2-4-12-16,0-1-17 0,-2-13-18 0,0 20-17 16,0-20-25-16,2 15-1 0,-2-15-15 0,0 0-7 15,3 12-20-15,-3-12-18 0,0 0-149 0,0 0-409 16,0 0 114-16</inkml:trace>
  <inkml:trace contextRef="#ctx0" brushRef="#br0" timeOffset="99123.24">25221 15800 255 0,'0'0'181'0,"0"0"-13"0,-12-5-9 0,12 5-11 15,0 0-2-15,0 0-9 0,0 0 3 0,0 0 3 0,0 0-7 16,0 0 3-16,0 0-13 0,0 0-2 0,0 0-9 0,0 0-7 16,21-23-7-16,-14 19-8 0,7-4-4 15,-3 3-9-15,4-3-8 0,3 1-11 0,-1 1-11 16,-2 1 3-16,5-2-4 0,-1 5-6 0,0-1-5 15,-3 1-9-15,1 0-1 0,-1 4-1 0,2 1-5 0,-2 1 2 0,-2 3-10 16,0 1-3-16,-6 0-7 0,-2-1-2 16,0 2-5-16,-6-9-4 0,5 15 1 0,-2-1-5 15,-3-14 0-15,-4 26 2 0,0-11 1 0,-3-1-1 0,2 0-4 16,-1-2 0-16,3 0-3 0,3-12 3 0,-8 14 0 16,5-7-1-16,3-7 2 0,0 0 8 0,-5 15-2 15,5-15-2-15,0 0 3 0,0 0-2 0,0 0 4 16,0 0 1-16,0 0 0 0,0 0 2 0,0 0 3 0,0 0 0 15,21-31 1-15,-12 17 4 0,4 1 1 16,-1 0-1-16,1 1 1 0,-1 1-1 0,0 0 0 0,0 1-6 16,-1 3 7-16,0 3 0 0,-3 0 0 15,-8 4-1-15,17-5 2 0,-17 5 0 0,14 0-6 16,-14 0 9-16,15 5-5 0,-15-5 2 0,12 8-5 0,-12-8 5 16,6 14-4-16,-3-7-3 0,-3-7-2 0,6 16-2 15,-6-6-8-15,0-10-12 0,3 17-7 0,-3-17-14 16,1 15-15-16,-1-15-26 0,1 15-8 0,-1-15-18 15,0 0-21-15,0 17-34 0,0-17-152 0,0 0-376 0,0 0 107 16</inkml:trace>
  <inkml:trace contextRef="#ctx0" brushRef="#br0" timeOffset="99267.04">25684 15626 319 0,'0'0'229'0,"2"-18"-32"0,-2 18-24 0,0-14-15 16,0 14-20-16,0 0-16 0,0 0-24 0,0-13-26 15,0 13-23-15,0 0-33 0,0 0-16 0,0 0-20 16,0 0-43-16,0 0-48 0,0 0-63 0,0 0-208 0,0 0 63 16</inkml:trace>
  <inkml:trace contextRef="#ctx0" brushRef="#br0" timeOffset="99755.23">25785 15798 457 0,'0'0'226'0,"0"20"-31"0,0-20-13 0,2 13-14 0,-2-13-16 15,0 10-14-15,0-10-17 0,0 0-6 16,0 15-11-16,0-15-11 0,0 0-9 0,0 0 0 16,0 0-7-16,0 0-1 0,0 0-7 0,2 11-7 15,-2-11-7-15,0 0-6 0,0 0-1 0,0 0-8 0,0 0 2 16,0 0-10-16,35-17 0 0,-35 17-1 16,9-5-3-16,-9 5-3 0,8-4-6 0,-8 4 0 0,0 0 0 15,0 0-3-15,16-1-4 0,-16 1 2 0,0 0-5 16,11 8-1-16,-11-8-3 0,11 11-10 0,-7-5 3 15,-4-6 1-15,10 10-7 0,-1 2 0 0,-3-5-4 16,1-1 2-16,-7-6 1 0,12 10 1 0,-12-10-2 16,13 6 0-16,-4-3 2 0,-9-3-1 0,15 1 4 15,-15-1 1-15,17-1 3 0,-17 1-2 0,15-6-2 0,-15 6 5 16,18-5-5-16,-9 1 6 0,-2-1-3 0,-7 5-4 16,16-6 4-16,-16 6-1 0,13-7-2 0,-13 7-2 15,8-5-5-15,-8 5-2 0,0 0 1 0,13-4 0 16,-13 4-4-16,0 0 1 0,0 0-11 0,0 0 2 15,19 9-5-15,-19-9-2 0,7 5-4 0,-7-5-2 0,9 11-5 16,-9-11-5-16,9 9 5 0,-9-9-3 16,10 11 1-16,-10-11-9 0,15 8 16 0,-15-8 11 0,18 4 2 15,-18-4-6-15,17 2 17 0,-17-2 6 0,21-2 16 16,-21 2 18-16,21-5 5 0,-15 2 7 16,-6 3 10-16,13-8 5 0,-6 2-2 0,-7 6 7 0,12-11-3 15,-12 11-4-15,8-11-13 0,-8 11-8 16,5-10 2-16,-5 10-12 0,0 0-11 0,2-11-17 0,-2 11-13 0,0 0-19 15,0 0-23-15,0 0-36 0,0 0-37 16,0 0-163-16,0 0-357 0,0 0 101 0</inkml:trace>
  <inkml:trace contextRef="#ctx0" brushRef="#br0" timeOffset="100104.79">26502 15836 375 0,'0'0'229'15,"0"0"-25"-15,0 0-26 0,0 0-27 16,0 0-18-16,0 0-13 0,0 0-14 0,0 0-14 0,0 0-8 0,0 0-12 16,0 0-8-16,0 0-13 0,-10 40-8 15,10-40-7-15,0 0-2 0,0 0 2 0,0 0-1 0,0 0 0 16,2 18-3-16,-2-18 12 0,0 0-4 15,0 0 9-15,0 0 0 16,0 0-3-16,12 1 2 0,-12-1-2 0,0 0-3 0,0 0-4 0,0 0-6 0,0 0 2 16,13 2-4-16,-13-2-5 0,14 8-3 15,-14-8 3-15,11 7-2 0,-11-7-8 0,11 11-1 0,-4-4-4 16,-7-7 0-16,16 19 3 0,-10-12-8 0,-1 2-11 16,-5-9-7-16,12 15-11 0,-12-15-22 0,8 11-12 0,-8-11-13 15,5 9-24-15,-5-9-14 0,0 0-25 16,6 9-21-16,-6-9-122 0,0 0-329 0,0 0 94 0</inkml:trace>
  <inkml:trace contextRef="#ctx0" brushRef="#br0" timeOffset="100431.71">26488 15816 255 0,'0'0'103'0,"0"0"-13"0,0 0-26 0,0 0 3 0,0 0-30 0,4-13-4 0,-4 13-22 16,0 0-18-16,0 0-5 0,0 0-3 0,25 0-3 15,-25 0 4-15,0 0 5 0,25 2 3 0,-25-2 4 16,17 3 15-16,-17-3 8 0,15 6 14 0,-15-6 14 0,15 8 6 16,-6-5 11-16,-9-3 2 0,16 12 4 0,-12-5-9 15,-4-7-5-15,12 14 1 0,-6-6-2 16,1 6 1-16,-3 0-3 16,1-3-8-16,0 1-3 0,1 0-4 0,-1 1-11 0,-1-3 2 0,-4-10-14 0,7 17 11 15,-7-17 2-15,6 11 6 0,-6-11 9 0,10 7 19 16,-10-7 14-16,8 4 20 0,-8-4 13 0,0 0 10 15,0 0 4-15,0 0 0 0,26-15-8 0,-26 15-1 0,6-13-12 16,-6 13-9-16,6-14-15 16,-6 14-8-16,5-15-6 0,-5 8-18 15,0 7-16-15,0 0-20 0,5-16-27 0,-5 16-24 0,0 0-42 0,0 0-41 0,0 0-48 16,0 0-192-16,0 0-433 0,0 0 121 16</inkml:trace>
  <inkml:trace contextRef="#ctx0" brushRef="#br0" timeOffset="101043.78">27327 16011 314 0,'0'0'201'15,"0"0"-26"-15,3-17-18 0,-3 17-14 0,5-13-10 0,-5 13-18 16,3-12-8-16,-3 12-11 0,0-12-2 16,0 12 1-16,0 0-6 0,0 0-1 0,-3-16-5 0,3 16-11 15,0 0-12-15,0 0-4 0,-7-8-13 0,7 8 5 16,0 0-6-16,0 0-6 0,0 0-3 0,0 0-4 0,0 0-3 16,-27 17-6-16,22-11-4 0,5-6-3 15,-8 15-3-15,6-7-6 0,2-8-7 16,-5 17-3-16,5-2-6 0,0-3-8 0,0-12 3 0,9 18 0 15,-5-11-4-15,-4-7 4 0,12 10-2 0,-4-7 1 16,-8-3-4-16,28 2 12 0,-11-3-1 0,3-6 10 0,-1 1 6 16,10-11 3-16,-2-2 17 0,2 0 9 15,-2-6 6-15,2-3 6 0,-4-3 3 0,11-18 5 0,1-4 6 16,-5-3-5-16,-7 1 14 0,0-5 5 0,-2 3 12 16,-6 1 9-16,-1 0-4 0,-3 13 11 0,-5 9-2 0,-2 4 11 15,-1 1-3-15,-4 8-2 0,0 3-13 16,1 5-8-16,-2 13-10 0,0-19-6 0,0 19-8 15,0 0-8-15,-4-15-9 0,4 15-2 0,0 0-3 0,0 0-4 16,-32 41 1-16,14-6-18 0,-7 26 5 0,1 4 3 16,-3 5-9-16,-16 55 2 0,19-37-12 0,6-16 11 15,-16 53-13-15,17-38 7 16,5-20-8-16,3 2-9 0,1 4-6 16,6-2-5-16,2 0-9 0,2-3-11 0,6-5-13 0,2-1-2 0,0-7-13 0,4-14-7 15,-4-7-15-15,4-4-18 0,0-3-16 0,4-2-23 16,1-2-15-16,-7-9-8 0,-1-3-2 0,-2-4 0 15,2-3 4-15,-4-2 5 0,-7-2 6 0,0 0 9 16,21-5 3-16,-21 5 9 0,10-9 11 0,-10 9 6 0,5-16 13 16,-1 2 12-16,-4-2 4 0,3-1 0 15,-2-1-4-15,0-11-71 0,-2-2-188 0,-5 1 56 0</inkml:trace>
  <inkml:trace contextRef="#ctx0" brushRef="#br0" timeOffset="101733.55">27672 16267 313 0,'0'0'272'0,"0"0"-29"0,9-9-22 0,-9 9-14 0,13-9-25 0,-3 3-16 0,-4 1-18 15,10-4-14-15,10-5-16 0,-3-3-14 0,0 7-14 16,-5-1-5-16,-1-1-13 0,9-3-12 16,-1-3-14-16,3 2-5 0,-6 5-13 0,-6-6-8 0,4-3-7 15,5-3-2-15,-6 4-15 0,-2-7-2 0,-1 9-3 16,-3 0-3-16,2-9 7 0,-5 5-3 0,-1 5 5 0,-3 2-4 15,0 4 2-15,-2 0 2 16,-2 2-4-16,-2 8 0 0,0 0-2 16,0 0-3-16,0 0 0 0,-12-17 0 0,12 17 2 0,0 0-2 0,0 0-13 0,-38 17 3 15,23-8-10-15,1 4-9 0,3 1-2 0,-7 7-12 16,7-3-5-16,0-2-5 0,6-2-23 0,1-2 12 16,1-1-14-16,3-11 16 0,-4 17-5 0,4-17-2 15,0 0 2-15,5 17-2 0,-5-17 4 0,0 0 6 16,0 0 11-16,11 8 10 0,-11-8 16 0,0 0 18 15,17-1 16-15,-17 1 2 0,0 0 28 0,19-15 16 16,-19 15 18-16,11-10 5 0,-11 10 13 0,9-14 3 16,-9 14 0-16,5-11 3 0,-5 11 5 0,7-10 1 0,-7 10-12 15,0 0-9-15,0 0-4 0,5-10-5 16,-5 10-7-16,0 0-4 0,0 0-9 0,0 0 2 0,0 0-6 16,0 0-3-16,-10 46-6 0,8-28-1 0,2-1-12 15,0-1-5-15,-5 11-5 0,6-5-4 0,2-4-5 16,-2-2-6-16,1 0-6 0,5-4-1 15,-3-3-2-15,0-1-4 16,5-3 1-16,-9-5-3 0,14 8 1 0,-14-8 1 0,17 0 4 0,-17 0 1 0,23-10 10 16,-7-1 7-16,8-5 8 0,-2-6 1 0,-10 3 8 15,6-11 4-15,-1-1 7 0,-1-3 3 0,-3-4 0 0,2 2 3 16,1-22 11-16,-1-3 4 0,-3 3 3 0,-3 1 4 16,-1 13 0-16,-4 8 1 0,1 1-1 0,0 2 2 0,-3 2-5 15,-1 9 3-15,0 4 0 0,0 3 0 16,-1 4 1-16,2 1-11 0,-2 10-6 0,-2-15-6 15,2 15-5-15,0 0-4 0,0 0-3 0,0 0-2 16,0 0-3-16,-23 22 2 0,12 9-5 16,-1 2-1-16,-7 22-1 0,3 4-3 15,7-18-2-15,3-2-1 0,-5 21 2 0,3-2-7 0,1-2 7 0,4-12-9 16,2-8-2-16,3 1-11 0,-1 0-6 0,3-4-10 0,-2 1-6 16,3-2-19-16,-1-4-21 0,-1-1-25 0,0-5-16 15,3-5-16-15,-3-3-10 0,0-5-4 16,2-2-15-16,-5-7-7 0,8 8-8 0,-8-8-130 0,0 0-366 15,0 0 103-15</inkml:trace>
  <inkml:trace contextRef="#ctx0" brushRef="#br0" timeOffset="102021.78">28166 15916 228 0,'0'0'245'0,"0"0"-27"15,0 0-14-15,0 0-11 0,0 0-19 0,0 0-11 0,16-17-15 16,-8 12-5-16,7-1-7 0,0-1-5 16,3-2-6-16,-3 2-6 0,5-2-8 0,-3 1-2 0,2 1-1 15,-2 2-4-15,0-2-3 0,-1 3-11 16,-5-3-2-16,1 3-10 0,-12 4-7 0,17-6-10 16,-17 6-1-16,15 0-6 0,-15 0 1 0,12 7-6 15,-12-7-2-15,7 14-11 0,0 2-3 0,-4 0 1 16,-2 2-6-16,-2 9-13 0,-3 1-15 0,2 3-13 0,-3-2-16 15,-1-3-13-15,0-3-18 0,2-7-25 0,0 2-30 16,0-2-20-16,0-2-19 0,0-2-18 0,1-2-23 0,3-10-148 16,-9 14-412-16,9-14 116 0</inkml:trace>
  <inkml:trace contextRef="#ctx0" brushRef="#br0" timeOffset="102168">28400 15723 251 0,'0'0'9'0,"0"0"-19"0,0 0-10 0,0 0 4 0</inkml:trace>
  <inkml:trace contextRef="#ctx0" brushRef="#br0" timeOffset="102486.39">28557 15963 364 0,'2'18'152'15,"2"-2"-11"-15,-1-3-10 0,0 1-14 0,1-1-12 0,0-1-10 0,1-2-7 0,-2-2-2 0,-3-8-11 16,5 16 2-16,-5-16 5 0,8 12-1 0,-2-8 3 0,-6-4 2 15,9 5-1-15,-9-5-5 0,0 0-1 0,22-5 4 16,-22 5 4-16,20-13 0 0,-8 0-4 0,0-1-9 16,0 0-11-16,2-12-1 0,-3 0-1 0,5 1-14 15,-5-3-5-15,-1 2-2 0,0 0-6 16,-5 6-8-16,1 2-9 0,-1 2-9 0,0 5-11 16,-1 2-18-16,-1-1-11 15,-3 10-18-15,6-14-24 0,-6 14-9 0,7-11-9 0,-7 11-12 0,6-7-11 0,-6 7-11 16,0 0-14-16,0 0 4 0,0 0-1 0,0 0-85 15,0 0-265-15,0 0 78 0</inkml:trace>
  <inkml:trace contextRef="#ctx0" brushRef="#br0" timeOffset="102665.98">28854 15868 848 0,'3'15'-14'0,"0"1"18"16,-1-1 9-16,-2-2 9 0,2 1 19 15,-2-14-3-15,3 22 20 0,-2-12 0 0,-1-10 15 0,3 14-4 16,0-5 21-16,-3-9 3 0,3 13 18 0,-3-13 20 16,5 9 6-16,-5-9 8 0,0 0-7 0,11 2 1 15,-11-2 3-15,0 0-3 16,0 0 0-16,21-12-5 0,-21 12-1 0,15-18-2 15,-9 7-6-15,-2-5-6 0,-1 2-17 0,-3 14-15 16,-3-27-9-16,0 15-23 0,-2 2-11 0,0 1-24 0,-5-3-19 0,-1 2-26 0,-4 3-41 16,3 1-30-16,-5 1-46 0,2-1-38 0,-1 5-50 15,1-1-163-15,15 2-470 0,-22-1 131 0</inkml:trace>
  <inkml:trace contextRef="#ctx0" brushRef="#br0" timeOffset="105231.53">29142 15831 366 0,'0'0'162'0,"-9"-3"-12"0,9 3-15 0,-12-3-9 16,12 3 2-16,-9-7-10 0,9 7-3 0,-8-4-3 16,8 4-6-16,-6-6-3 0,6 6-7 15,-7-8-11-15,7 8-5 0,-6-12 6 0,6 12-14 16,-1-13-5-16,1 13-8 0,0 0-7 0,8-17-1 0,-6 11-8 15,-2 6 1-15,7-11-5 0,-1 6-1 0,0 0-8 16,-6 5-7-16,16-9 0 0,-3 1-4 0,-2 2-2 16,0 1-1-16,-11 5 3 0,22-10-7 0,-10 8 4 15,-1-1-8-15,-11 3 1 0,21-2-1 0,-21 2-2 16,16 1 0-16,-16-1 2 0,17 4 1 0,-3 3-1 0,-1 1 4 16,-4 2-5-16,4-1-2 0,0 2-2 15,-6-1 2-15,4 2 5 0,-2 0-2 0,1 1-4 0,-2-4 4 16,1-1-2-16,-3 0 5 0,2 4-2 0,1-3 3 15,-2-2 6-15,-7-7 4 0,13 9 8 0,-6-4 6 16,-7-5-3-16,12 6-3 0,-5-6-4 0,-7 0-1 16,16 0-4-16,-16 0-9 0,17-3 1 0,-3-3-5 15,0 0-3-15,-1-1-6 0,0-2-12 0,-2 1 1 0,2-1-6 16,-3 2-7-16,-2-1-9 16,0 1-11-16,-2 2-5 15,0-2-15-15,-6 7-6 0,9-10-16 0,-9 10-9 0,11-10-13 0,-7 6-14 0,-4 4-23 16,7-6-14-16,-7 6-102 0,0 0-314 0,0 0 88 15</inkml:trace>
  <inkml:trace contextRef="#ctx0" brushRef="#br0" timeOffset="105648.95">29350 16040 390 0,'0'0'169'0,"-5"-14"-21"0,5 14-11 0,-2-11-18 16,2 11-9-16,0-16-10 0,0 16-15 0,0-15 2 0,0 15-12 15,-1-15-10-15,1 15-5 0,1-15-7 0,-1 15-4 16,5-14-1-16,-5 14-3 16,3-13-2-16,-3 13-8 0,3-9-3 0,-3 9-3 0,0 0-5 15,5-10 6-15,-5 10-3 0,0 0 3 0,0 0-3 16,0 0 6-16,0 0 2 0,0 0-2 0,0 0-1 0,0 0 3 15,22 18-7-15,-18-10 2 0,2 6-1 0,0-2-3 16,-1-2 0-16,2 4-2 0,0-1-2 0,-1-3-6 16,0 1 0-16,-2-2 2 0,1-1 8 15,5 2 5-15,-3 0-2 0,2-3 2 0,-2-1 7 0,2-1-3 0,-9-5-1 16,24 8-3-16,-9-8-1 0,0-1-4 0,3 1 2 16,-1-3-5-16,-1-1-4 0,-1-3 0 0,2 0-1 15,-1 0-6-15,0 0-5 0,-3 0-5 0,3-4-4 16,-3 3-4-16,0-2-15 0,0 1-7 0,-4 3-12 15,-1 1-8-15,2-1-22 0,-10 6-9 0,11-8-21 16,-11 8-13-16,12-7-17 0,-12 7-21 16,9-7-123-16,-9 7-327 0,0 0 93 0</inkml:trace>
  <inkml:trace contextRef="#ctx0" brushRef="#br0" timeOffset="120185.79">30249 15165 496 0,'0'0'299'15,"0"0"-22"-15,0 0-22 0,3-13-14 0,-3 13-18 16,0 0-22-16,0 0-18 0,0 0-17 0,0 0-14 15,0 0-11-15,0 0-8 0,0 0-10 0,0 0-10 16,0 0-15-16,0 0-6 0,0 0 0 0,0 0-16 16,0 0-5-16,0 0 7 0,0 0-4 0,0 0-7 15,0 0-10-15,0 0 5 0,0 0-12 0,-13 34-6 0,8-20-5 16,1 2-6-16,0 2 4 0,0 0-8 0,0 10-3 16,0-1-3-16,0 2-2 0,-1-2 1 0,3 0-6 15,-3 1 0-15,1-2 1 0,1 4-4 16,3-3-6-16,0-4 0 0,-1-6-7 0,1 2-5 0,0-2-13 15,1 0-1-15,-2 1-6 0,1-3-9 0,2 0-5 16,-3 1-5-16,2-4-9 0,-1-3-12 0,0-9-15 0,2 18-14 16,-2-18-16-16,1 12-20 15,-1-12-18-15,0 0-24 0,1 17-16 0,-1-17-21 16,0 0-161-16,2 10-439 0,-2-10 123 0</inkml:trace>
  <inkml:trace contextRef="#ctx0" brushRef="#br0" timeOffset="120601.75">30090 15287 231 0,'-1'-10'281'0,"1"10"-44"0,0 0-25 0,0-14-20 0,0 14-21 15,0 0-17-15,0 0-9 0,7-18-13 0,-7 18-9 16,11-11-12-16,-4 6-4 0,7-4-7 0,0 0-3 0,2 1-7 16,2 1-3-16,10-4-5 0,-6 3-1 0,-2 2-11 15,10-3-8-15,-7 6-7 16,-6-1-3-16,-1 1-6 0,2 1-6 0,-2 0-3 0,1 2-5 0,-17 0-6 16,23 3 5-16,-23-3-7 0,20 3-7 15,-20-3-3-15,12 3 2 0,-12-3-2 0,0 0 0 0,12 8-1 16,-12-8-3-16,0 0 2 0,-1 10 1 0,1-10-5 15,0 0 1-15,-15 19-3 0,8-13 1 0,7-6-4 16,-20 18 3-16,6-8-10 0,0-1-4 0,0-1-6 16,5 2-8-16,-4 0-9 0,2-3-7 0,-3 1-9 15,5-2-9-15,2-1-14 0,7-5-6 0,-11 9-14 16,11-9-9-16,0 0 7 0,-10 8 4 16,10-8-12-16,0 0-11 0,0 0-5 0,0 0-4 0,0 0 4 0,0 0 6 15,0 0-5-15,0 0 13 0,0 0-6 0,40-1 1 16,-40 1-76-16,18-3-216 0,-18 3 66 0</inkml:trace>
  <inkml:trace contextRef="#ctx0" brushRef="#br0" timeOffset="120927.63">30654 15223 302 0,'0'0'221'0,"0"0"-13"0,0 0-14 0,0 0-10 15,6-11-13-15,-6 11-13 0,0 0-10 16,0 0-10-16,0 0-8 0,0 0-2 0,0 0-2 0,0 0-6 15,0 0-4-15,0 0-2 0,0 0-15 0,0 0-11 16,0 0-6-16,-41 13-10 0,41-13-7 0,-12 7-11 16,12-7 0-16,-11 8-6 0,11-8-5 0,0 0-4 15,-9 10-2-15,9-10-6 0,0 0-2 0,0 0-4 0,-5 12-2 16,5-12 4-16,0 0-7 0,0 0-3 16,0 0 0-16,0 0-1 15,0 0-1-15,0 0-3 0,0 0-4 0,25 7 2 0,-25-7-2 0,0 0 0 0,0 0 3 16,0 0-9-16,0 0-1 0,0 0-5 0,16 2-2 0,-16-2-6 15,0 0-7-15,0 0-10 0,10 1-9 16,-10-1 2-16,0 0-8 0,0 0-9 16,0 0-16-16,0 0-20 0,0 0-16 0,13 9-14 0,-13-9-23 15,0 0-7-15,0 0-13 0,0 0-6 0,7 10-122 16,-7-10-343-16,0 0 98 0</inkml:trace>
  <inkml:trace contextRef="#ctx0" brushRef="#br0" timeOffset="121177.61">30781 15157 209 0,'12'-15'112'0,"-5"1"9"0,0 2-10 16,0 1 4-16,0 1-3 0,-2 0-1 16,-5 10-5-16,9-16-2 0,-9 16 9 15,9-14-1-15,-9 14 7 0,6-14-3 0,-6 14 1 0,5-11-7 0,-5 11-7 0,0 0-8 0,5-13-10 16,-5 13-7-16,0 0-8 0,0 0-6 0,0 0-9 16,5-11-3-16,-5 11-1 0,0 0-2 15,0 0 0-15,0 0-8 0,0 0-4 0,0 0-1 0,-13 38-3 16,9-22-2-16,-2 0-10 0,-1 11-2 0,-1-5-5 15,2 5-4-15,2-4-7 0,-6 2-7 0,6-3-10 16,1-4-11-16,-1-3-10 0,0 0-11 0,1 0-8 16,1 0-13-16,2-15-14 0,-4 20-12 0,4-20-13 0,-2 17-17 15,2-17-18-15,0 0-8 0,-1 15-93 0,1-15-287 16,0 0 82-16</inkml:trace>
  <inkml:trace contextRef="#ctx0" brushRef="#br0" timeOffset="121966.4">30763 15245 317 0,'0'0'260'0,"2"-17"-36"0,-2 17-23 0,0 0-18 15,9-6-19-15,-9 6-19 0,14-4-16 0,-14 4-9 16,15-3-9-16,-15 3-15 0,14-2-8 0,-14 2-14 15,16-2-8-15,-16 2-8 0,14 1-8 0,-14-1-4 16,0 0-6-16,21 4-2 0,-21-4-10 0,11 9-6 16,-11-9-6-16,6 9-6 0,-6-9-9 0,2 14-3 15,-2-14 2-15,-3 17-5 0,3-17-2 0,-4 17 0 16,1-8-5-16,3-9 2 0,-8 16 3 16,8-16 2-16,-7 12-6 0,7-12 8 0,-5 9 2 0,5-9 2 15,0 0 2-15,-3 10 2 0,3-10-4 0,0 0 1 16,0 0 4-16,0 0 5 0,0 0 10 0,0 0 6 0,0 0 2 15,32-14 8-15,-17 5-2 0,1 1 0 0,-2-3 0 16,1 2 1-16,-2 2 3 0,1-2-5 0,-1 3 1 16,-3-2-5-16,0 3-6 0,-10 5-1 0,15-5-3 15,-15 5 4-15,13-2-7 0,-13 2-3 0,0 0-2 16,0 0 3-16,13 9-4 0,-13-9-1 0,5 8-2 0,-5-8-1 16,3 10 1-16,-3-10-2 0,3 14 2 0,-3-14-2 15,4 12-1-15,-4-12-7 0,0 0-5 0,3 13-5 16,-3-13-8-16,0 0-7 0,2 9-10 0,-2-9-14 15,0 0-23-15,0 0-22 0,0 0-18 0,0 0-14 16,0 0-8-16,0 0-1 0,0 0-1 0,0 0-6 16,0 0 3-16,0 0 9 0,0 0 16 0,24-22 6 15,-21 15 7-15,2-7 12 0,0 3 8 0,0 0 19 16,-1-2 14-16,-4 13 13 0,7-23 22 0,-2 14 7 16,-5 9 9-16,5-16 9 0,-5 16 7 0,4-14 16 15,-4 14-10-15,3-12 8 0,-3 12 4 0,0 0-12 16,0 0-5-16,4-16 3 0,-4 16-6 0,0 0 0 15,0 0 2-15,0 0-9 0,0 0 4 0,0 0 1 0,0 0-16 16,0 0-9-16,0 0 6 0,0 0-11 0,0 0-10 16,0 0-3-16,0 0-3 0,8-6-2 0,-8 6-11 15,0 0 1-15,0 0 5 0,0 0-4 0,18 4 1 16,-18-4 7-16,0 0-2 0,0 0 9 0,23 2 0 16,-23-2 4-16,0 0 6 0,16 2 9 0,-16-2 2 0,0 0 6 15,13 3 12-15,-13-3-4 0,7 5 9 0,-7-5 13 16,0 0-7-16,11 9 5 0,-11-9-5 0,6 9-1 15,-6-9 11-15,8 9-15 0,-8-9 11 0,8 11-9 16,-8-11 2-16,9 10 2 0,-9-10 17 16,11 8-4-16,-6-3 10 0,-5-5 2 0,13 5 3 0,-13-5-3 15,17 4 3-15,-17-4 1 0,17-2-6 16,-17 2 0-16,19-2-8 0,-4-4-1 0,0 2-8 0,-1-1-5 16,-1 0-14-16,-3-2-16 0,-10 7-31 0,18-7-26 15,-12 3-123-15,-6 4-220 0,13-6 65 16</inkml:trace>
  <inkml:trace contextRef="#ctx0" brushRef="#br0" timeOffset="122527.73">30565 15875 248 0,'0'0'322'15,"0"0"-59"-15,-13-7-35 0,13 7-25 0,0 0-20 0,-23 2-22 16,23-2-16-16,-30 15-15 0,6-1-17 0,5 0-10 16,2-1-12-16,-5 5-9 0,5 0-10 0,5-3-10 15,1-5-10-15,1 3-16 0,2 1-6 0,1-2-8 16,1-2-13-16,3-1-3 0,3-9-1 0,0 0-3 15,4 18-1-15,-4-18 2 0,0 0-2 0,13 3 3 16,-13-3 3-16,0 0 5 0,0 0 8 0,30-14 1 0,-17 3 4 16,1-3 0-16,6-7 4 0,1 1 3 15,-6 4 1-15,-3 2 6 0,0 2 10 0,-2 4-3 0,-4 1 0 16,-6 7-11-16,10-10-4 0,-10 10-7 16,7-10-3-16,-7 10-2 0,0 0 4 0,0 0-6 0,0 0-1 15,0 0-2-15,0 0-4 0,0 0 4 0,0 0-4 16,0 0-11-16,0 0-7 0,-4 39-8 0,4-39-8 15,-4 15-11-15,4-15-13 0,-2 17-13 0,2-17-23 16,0 0-24-16,5 20-26 0,-5-20-21 0,13 11-25 16,-5-7-133-16,-8-4-372 0,17 5 104 0</inkml:trace>
  <inkml:trace contextRef="#ctx0" brushRef="#br0" timeOffset="123061.7">30861 15869 430 0,'0'0'227'16,"-26"-3"-18"-16,26 3-16 0,0 0-23 0,-35 17-16 16,21-6-8-16,-2 0-18 0,-11 6-10 0,13-2-18 15,-2-1-9-15,4-4-14 0,-1 3-3 0,4-1-11 0,-1 2-7 16,1 0-10-16,0-1-16 0,5-2 1 16,4-11-18-16,-2 17-4 0,2-17-8 15,0 0 0-15,5 15-5 0,-5-15-1 16,0 0-3-16,14 7 5 0,-14-7-3 0,14-2 3 0,-14 2 0 0,25-8 0 0,-9 0 4 15,0 0 1-15,8-10 3 0,2 0 8 0,-8 2 4 16,3-4 5-16,-5 1 3 0,-2 4 7 0,-3 3 11 16,-1 3 2-16,-2 1-3 0,-1 0-8 0,-7 8-2 0,9-11-7 15,-9 11-5-15,7-6 1 0,-7 6 0 0,0 0 0 16,0 0-3-16,0 0-1 0,0 0-3 16,0 0-1-16,-16 37-2 0,9-23-3 0,1 0-4 0,-3 1-5 15,5 0-3-15,-1-2-5 0,0 2 5 0,-1-2-9 16,5-2-1-16,1-11-7 0,-3 15 4 15,3-15-2-15,0 12-2 0,0-12 5 16,0 0-3-16,0 0-3 0,11 8 5 0,-11-8 1 0,0 0 2 0,0 0-4 16,24-6 8-16,-24 6 2 0,21-12-3 0,-9 6 3 15,-1-5 1-15,0 0 1 0,2-1 9 0,-2 1 5 16,-1 0 10-16,-1-1 5 0,0 2 7 0,-3 2 5 16,0 1 6-16,-6 7-1 0,7-11-5 0,-7 11-1 15,5-8-3-15,-5 8-7 0,0 0-1 0,0 0-1 0,6-9 5 16,-6 9-3-16,0 0 7 0,0 0-9 0,0 0-1 15,0 0-2-15,0 0-3 16,0 0-2-16,-14 37 0 0,14-37 0 0,-7 16 0 16,3-3-1-16,-2-1-5 0,3 1-6 0,0-1-6 0,3-12-14 0,-4 18-12 15,3-10-22-15,1-8-22 0,-1 13-28 0,1-13-27 0,0 0-28 16,0 0-39-16,5 14-123 0,-5-14-382 0,0 0 109 16</inkml:trace>
  <inkml:trace contextRef="#ctx0" brushRef="#br0" timeOffset="123183.02">31167 15765 238 0,'3'-9'182'0,"-3"9"-32"0,0 0-28 15,0 0-11-15,0 0-17 0,0 0-31 0,0 0-26 0,0 0-38 16,0 0-35-16,0 0-80 0,0 0-133 0,0 0 44 16</inkml:trace>
  <inkml:trace contextRef="#ctx0" brushRef="#br0" timeOffset="123982.09">31094 16053 214 0,'-6'12'168'0,"6"-12"-31"0,-5 10-22 0,5-10-15 16,0 0-10-16,-2 11-13 0,2-11-1 0,0 0 6 15,0 0-18-15,0 0 11 0,0 0 1 0,0 0 2 16,20 2 14-16,-20-2 5 0,0 0 9 0,27-18 2 15,-17 6 0-15,1-1 2 0,-1-1 10 0,0 2 9 16,-3-2-6-16,2 0-4 0,-3 1-3 0,-2 1-6 16,0 4 2-16,-4 8-2 0,6-15-8 0,-6 15-4 0,2-12-23 15,-2 12-1-15,0 0-12 0,0 0-7 0,0 0-5 16,-19-7-9-16,19 7-11 0,0 0-10 16,-31 10-9-16,15-2-11 0,2 2-13 0,-2-2-15 15,4 1-17-15,1 2-21 0,0 0-16 16,0-1-15-16,1 0-7 15,10-10-19-15,-10 14-6 0,10-14-5 0,-6 13-10 0,6-13-5 0,-2 6-7 0,2-6 5 0,0 0 2 16,0 0 7-16,0 0 5 0,0 0 8 0,19 5 10 16,-19-5-63-16,0 0 162 0,29-15-68 0,-18 8 8 15,3 0 17-15,-1 2 14 0,1-5 13 0,0 1 18 0,-2 4 14 16,-2 0 8-16,4-2 13 0,-3 0 11 0,-11 7 5 16,17-6-1-16,-17 6 16 0,12-4-11 15,-12 4 3-15,0 0 9 0,0 0 11 0,17-3-19 0,-17 3 15 16,0 0-2-16,0 0 0 0,0 0-4 0,11 10 6 15,-11-10-7-15,0 0-4 0,3 10-3 0,-3-10-5 16,0 0-1-16,0 0-4 0,3 15 1 0,-3-15-1 16,0 0 11-16,0 0 6 0,4 6 9 0,-4-6 1 15,0 0-4-15,0 0-3 0,0 0-4 0,18 1 5 16,-18-1 1-16,0 0 3 0,27-7-2 0,-13 2 0 16,1-1 0-16,-3-1-6 0,-2 2-2 0,6-1-3 15,-6 0 4-15,-1 2-8 0,-9 4-4 0,17-8-5 16,-17 8-4-16,12-5 1 0,-12 5-3 0,0 0-10 0,0 0 1 15,16 3-4-15,-16-3 5 0,0 0-1 16,0 0-10-16,9 14-1 0,-9-14-9 16,3 11-8-16,-3-11-11 0,1 11-6 0,-1-11-12 0,0 0-8 0,6 16-13 15,-6-16-8-15,0 0-11 0,3 12-3 0,-3-12-8 16,0 0-11-16,0 0 8 0,0 0 2 0,0 0-4 0,12 5 22 16,-12-5 0-16,0 0 17 0,0 0 8 0,0 0 1 15,26-16 6-15,-26 16 19 0,22-15 9 0,-10 4 4 16,-1-2 16-16,2 1 10 0,-3-1 5 0,1 2 17 15,-1-3 15-15,-2 5 10 0,-8 9 2 0,11-13-3 16,-11 13-5-16,9-11-5 0,-9 11-3 0,0 0 7 16,0 0 11-16,0 0 2 0,0 0 3 0,0 0-14 15,0 0-3-15,0 0-7 0,0 0-3 16,0 0-5-16,0 0-3 0,-20 52-5 0,15-41-4 0,-4 3-6 16,3-2-3-16,0 0-16 0,2-3-14 15,1 1-18-15,3-10-24 0,-7 15-19 0,7-15-20 0,-4 11-29 0,4-11-20 16,0 0-14-16,0 0-123 0,0 0-331 0,0 0 93 15</inkml:trace>
  <inkml:trace contextRef="#ctx0" brushRef="#br0" timeOffset="124111.98">31751 15720 218 0,'0'0'3'0,"0"0"-6"0,0 0-4 0</inkml:trace>
  <inkml:trace contextRef="#ctx0" brushRef="#br0" timeOffset="124379.33">31728 15768 223 0,'0'0'90'0,"0"0"-15"0,0 0-12 0,-1 16-9 0,1-16-2 0,0 0-7 16,0 0-3-16,-4 14-10 0,4-14-2 0,-3 14 5 15,3-14 11-15,-7 15 2 0,7-15-10 0,-11 20 4 16,6-5-4-16,0-5 1 16,-1 2 0-16,-1 2-9 0,-1-1 11 15,2-2-9-15,-1 1-3 0,2 3-8 0,-1-1 0 0,0-4-11 0,6-10 9 0,-7 18-6 16,3-9 2-16,4-9-4 0,-7 14 1 0,7-14 3 0,-6 13 10 16,6-13 1-16,-8 14 6 0,8-14-3 0,-10 11 5 15,10-11-7-15,-12 9-3 0,12-9-10 16,-13 5 1-16,13-5-7 0,-15 3-5 0,15-3-15 0,0 0-24 15,-24 1-18-15,24-1-11 0,0 0-32 0,-19-4-63 16,19 4-188-16,-11-7 56 0</inkml:trace>
  <inkml:trace contextRef="#ctx0" brushRef="#br0" timeOffset="124679.06">32346 15343 292 0,'0'0'287'16,"0"0"-58"-16,0 0-32 0,0 0-20 0,0 0-14 15,0 0-2-15,0 0-14 0,0 0-7 0,-31 43-9 0,13-16-13 0,-4 7-6 16,2-3-9-16,-15 16-6 0,7-10-10 0,6-5-8 0,-10 18-11 15,10-15-9-15,0-3 2 0,-9 16-11 0,7-12-7 16,5-6-1-16,0 1-9 0,-2-1-13 16,5 1-12-16,-2-2-14 0,0-2-14 0,-1-1-18 0,4-2-25 15,0-4-30-15,4-4-18 0,2-2-29 0,1-2-25 16,0-2-137-16,8-10-360 0,-10 13 100 0</inkml:trace>
  <inkml:trace contextRef="#ctx0" brushRef="#br0" timeOffset="125158.9">31877 15861 396 0,'0'0'196'0,"0"0"-29"0,22-6-22 0,-14 4-8 0,-8 2-16 0,26-5-15 15,-10 2-5-15,0 0-10 0,0 0 0 0,2 0-1 16,-2-2 5-16,1 3 1 0,-1-2 1 0,-1 1 6 15,1 0-4-15,-5 1-4 0,-1-1-1 0,-10 3-5 0,16-5-2 16,-16 5-6-16,10-1-8 0,-10 1-8 0,0 0-11 16,13-4-6-16,-13 4-4 15,0 0-5-15,0 0-7 0,0 0 2 0,0 0-11 0,0 0 1 16,0 0-4-16,0 0-4 0,0 0-7 0,0 0-2 0,0 0-2 16,-21 37-1-16,21-37-6 0,-5 11-2 0,5-11-4 15,-5 10 3-15,5-10 1 0,0 0 3 16,0 0-2-16,-1 15 0 0,1-15-5 0,0 0 5 0,9 8 0 15,-9-8-1-15,9 6 0 0,-9-6-2 0,13 3 0 16,-13-3-1-16,13 8 6 0,-13-8-1 0,12 6-3 0,-6-1-1 16,-6-5 6-16,11 12 0 0,-6-8 6 0,-5-4 1 15,7 13 8-15,-7-13 8 0,2 8 8 0,-2-8 4 16,0 0 8-16,0 0 1 0,0 0 3 0,-9 21 5 16,9-21-13-16,-14 10-4 0,14-10-4 0,-17 10-6 15,9-7-10-15,8-3-11 0,-19 6-13 0,6 1-19 16,-1-3-20-16,14-4-16 0,0 0-22 0,-23 8-14 15,23-8-25-15,0 0-16 0,0 0-13 0,-19 3-11 0,19-3-11 16,0 0-137-16,0 0-374 0,0 0 105 16</inkml:trace>
  <inkml:trace contextRef="#ctx0" brushRef="#br0" timeOffset="126579.88">29988 16168 455 0,'0'0'239'0,"-8"-14"-22"0,8 14-23 16,0 0-16-16,0 0-8 0,-6-11-16 0,6 11-10 15,0 0-7-15,0 0-6 0,0 0-7 0,0 0-6 16,-6-11-6-16,6 11-7 0,0 0-8 0,0 0-4 15,0 0-7-15,0 0-17 0,0 0-5 0,0 0-4 16,4-19-7-16,-4 19-1 0,0 0-7 0,15-13-4 0,-15 13-4 16,10-9-5-16,-10 9 1 0,10-9 0 0,-10 9-12 15,13-6 2-15,-13 6-3 0,12-6-1 0,-12 6-5 16,15-2-2-16,-15 2 0 0,0 0-3 16,25 0 5-16,-25 0-4 0,18 3-4 0,-18-3 3 0,17 2-8 15,-17-2 3-15,11 4 1 0,-11-4-2 0,0 0 2 16,20 4-5-16,-20-4 6 0,0 0-5 0,13 1 4 15,-13-1 3-15,0 0 0 0,0 0 0 0,0 0-5 16,17 2 2-16,-17-2 3 0,0 0-6 0,0 0 2 16,0 0-3-16,30-3-1 0,-30 3-9 0,12-4-9 15,-12 4-8-15,13-4-13 0,-13 4-16 0,0 0-20 0,0 0-21 16,0 0-23-16,23-6-22 0,-23 6-18 0,0 0-27 16,0 0-18-16,0 0-117 0,0 0-380 0,0 0 107 15</inkml:trace>
  <inkml:trace contextRef="#ctx0" brushRef="#br0" timeOffset="126867.48">29897 16519 426 0,'0'0'227'0,"0"0"-23"0,0 0-16 15,15 12-18-15,-15-12-16 0,15 2-11 0,-15-2-10 0,16 1-15 16,-16-1-17-16,19 2-5 0,-19-2-14 0,17 2-8 16,-17-2-11-16,15 2-11 0,-15-2-9 0,16 2-17 15,-16-2-18-15,15 2-6 0,-15-2-21 0,0 0-25 16,20 3-25-16,-20-3-17 0,12 5-35 0,-12-5-29 15,13 6-89-15,-13-6-282 0,0 0 80 0</inkml:trace>
  <inkml:trace contextRef="#ctx0" brushRef="#br0" timeOffset="127228.12">30495 16498 387 0,'0'0'246'15,"0"0"-36"-15,4-11-22 0,-4 11-21 0,0 0-20 0,0 0-19 0,0 0-15 16,0 0-11-16,0 0-7 0,0 0-6 0,0 0-11 16,0 0-6-16,0 0-10 0,0 0-6 15,0 0-7-15,-20 32-4 0,20-32-2 0,-10 15-9 0,10-15-1 16,-7 15-7-16,7-15-1 0,-5 14-5 0,5-14 3 15,-4 13-4-15,4-13-1 0,0 0 4 0,0 16 5 16,0-16 6-16,0 0 4 0,0 0-4 0,11 9 5 16,-11-9 0-16,0 0 5 0,0 0-7 15,0 0-2-15,28-7-4 0,-28 7-2 0,22-13-4 16,-12 5-7-16,3-3-9 0,1-2-3 0,0 1-8 16,-3 0-14-16,2 1-12 0,-1-2-16 0,0 1-27 0,-2 1-14 15,2 1-28-15,-1-1-22 0,0 1-8 16,-2 1-28-16,-1 1-108 0,-8 8-333 0,0 0 95 0</inkml:trace>
  <inkml:trace contextRef="#ctx0" brushRef="#br0" timeOffset="127456.26">30941 16240 240 0,'0'0'298'0,"4"-9"-41"0,-4 9-32 0,0 0-19 16,0 0-25-16,0 0-28 0,0 0-12 0,0 0-9 0,0 0-10 0,0 0-8 0,0 0-5 15,0 0-11-15,0 0-8 0,-15 39-12 0,10-23-4 16,-5 9-15-16,2-3 1 0,-4 5-12 0,3 0-2 16,0-2-8-16,-1 2-4 0,2-7-5 15,-4 5-7-15,3-5-13 0,1-2-10 0,0-3-15 0,1-1-7 16,-2 0-18-16,5 0-21 0,-1-3-30 0,5-11-20 16,-6 18-27-16,6-18-17 0,-5 14-20 0,5-14-95 15,0 0-322-15,0 0 94 0</inkml:trace>
  <inkml:trace contextRef="#ctx0" brushRef="#br0" timeOffset="127732.78">30761 16409 384 0,'0'0'206'0,"0"0"-22"0,8-14-11 0,-8 14-15 0,0 0-7 0,0 0-4 0,19-5-5 16,-19 5-3-16,15-4-2 0,-15 4-7 0,16-4-2 15,-16 4-11-15,15-3-11 0,-15 3-10 0,14-3-13 16,-14 3-3-16,0 0-4 0,20 2-6 0,-20-2-7 16,0 0-6-16,19 9-4 0,-19-9-2 0,10 10-4 15,-10-10-6-15,5 14-5 0,-5-14-3 0,4 23-3 0,-6-10-5 16,1 2-5 0,-3 0-3-16,1 0-3 0,0 1-13 15,-3-2-9-15,3-2-16 0,-3-2-20 0,0 2-26 0,6-12-29 0,-7 20-29 0,3-12-24 16,4-8-26-16,0 0-156 0,-7 15-399 0,7-15 112 0</inkml:trace>
  <inkml:trace contextRef="#ctx0" brushRef="#br0" timeOffset="127878.9">31029 16304 338 0,'0'0'138'16,"5"-11"-17"-16,-5 11-20 0,0 0-20 0,0 0-16 0,0 0-27 15,0 0-37-15,0 0-46 0,0 0-51 0,0 0-114 0,0 0 37 0</inkml:trace>
  <inkml:trace contextRef="#ctx0" brushRef="#br0" timeOffset="128264.26">31194 16398 405 0,'0'0'239'0,"0"0"-39"0,0 0-27 0,0 0-20 0,-35 26-23 16,23-16-16-16,0 3-6 0,1-1-22 0,-1 1-10 16,1-1-14-16,2 5-14 0,0-5-16 0,2 2-15 15,0-3-1-15,1-2-8 0,6-9-8 0,-8 15-10 16,8-15 2-16,-3 11-17 0,3-11 13 0,0 0-1 16,0 0-6-16,0 0 9 0,0 0-3 0,0 0 12 15,0 0-5-15,34-5 6 0,-20-7 9 16,0 1 2-1,1-3 9-15,8-8 6 0,-4-1 10 0,2-4 6 0,-1 0 6 0,0-1 6 0,-2 3 5 0,-3-1 12 0,-2 7 6 16,-5 3 4-16,1 3 1 0,-3 3 0 16,0 3-1-16,-6 7-10 15,6-12-4-15,-6 12-13 0,0 0-5 0,0 0-4 0,0 0-1 0,0 0-5 0,0 0-6 16,0 0-6-16,0 0-2 0,-21 26 1 0,11-11-9 16,0 0-5-16,4 1-6 0,-1-1-8 0,2-2-5 15,0 1-7-15,1 1 1 0,0-3-11 0,3-1 0 16,1-11-8-16,0 17-10 0,0-17-11 0,5 14-10 15,-5-14-22-15,9 9-17 0,-9-9-18 0,13 6-9 16,-13-6-15-16,18 1-6 0,-18-1-119 0,19-2-322 0,-19 2 91 16</inkml:trace>
  <inkml:trace contextRef="#ctx0" brushRef="#br0" timeOffset="128780.24">31462 16402 284 0,'0'0'103'0,"0"0"0"15,0 0 8-15,0 0-11 0,0 0-5 0,0 0 10 16,0 0-12-16,0 0-9 0,0 0-6 15,-39 22-15-15,39-22 0 0,-12 13-18 0,8-6 5 16,4-7-7-16,-12 13-12 0,12-13-9 0,-8 13-4 0,8-13-9 0,-4 12-21 16,4-12 2-16,0 0-8 0,-1 13-7 0,1-13-13 15,0 0-2-15,0 0-5 0,0 0-12 0,0 0 9 16,15 11-13-16,-15-11 1 0,12 0-5 0,-12 0 7 16,0 0 6-16,25-6 6 0,-25 6-3 0,15-6 28 15,-15 6 9-15,14-8 15 0,-14 8 14 0,10-5 6 16,-10 5 6-16,0 0-1 0,0 0 5 0,0 0 7 0,12-5-2 15,-12 5 2-15,0 0 4 0,0 0-6 16,0 0-6-16,0 0-4 0,0 0-6 0,0 0-4 16,0 0 5-16,0 0-10 0,0 0 3 0,-20 33-16 15,20-33-4-15,0 0 2 0,-9 10-1 0,9-10 1 0,0 0 2 16,0 0 7-16,-5 11 0 0,5-11-5 0,0 0-5 16,0 0 14-16,0 0-15 0,0 0 8 0,0 0 3 15,0 0 4-15,0 0 3 0,0 0-2 0,0 0 15 16,33-28-2-16,-21 18 8 0,-1-5 6 0,-2 1 9 15,7-10 5-15,-5 4 5 0,4-3 8 0,1 0 6 16,-4 2 3-16,-4 4 8 0,0 1 5 0,1 2 13 0,-3 2 4 16,-2 2-11-16,-4 10-4 0,7-14-14 0,-7 14-10 15,5-9-10-15,-5 9-3 0,0 0-6 0,0 0-4 16,0 0-12-16,0 0 6 0,0 0-6 0,-19 30 0 16,10-16-9-16,-3 12-1 0,-2-1-2 15,2 0-3-15,3-4-5 0,1-4-8 0,1 1-1 0,0-5-4 16,3 5 0-16,1-2-6 0,-1-4-8 0,3 2-1 15,1-14-10-15,-2 22-4 0,2-22-11 0,3 16-5 16,-3-16-8-16,6 11-17 0,-6-11-11 0,9 8-32 16,-9-8-29-16,16 6-26 0,-16-6-110 0,0 0-335 0,33 0 96 15</inkml:trace>
  <inkml:trace contextRef="#ctx0" brushRef="#br0" timeOffset="130869.39">30257 16455 241 0,'0'0'20'15,"19"-1"-12"-15,-19 1-19 0,10-2-12 0,-10 2 6 0</inkml:trace>
  <inkml:trace contextRef="#ctx0" brushRef="#br0" timeOffset="131856.81">30180 17076 286 0,'0'0'219'15,"0"0"-23"-15,0 0-19 0,0 0-19 0,0 0-14 16,0 0-15-16,-4-14-4 0,4 14-11 0,0 0-10 15,0 0-10-15,0 0-10 0,0 0-2 0,0 0-10 16,0 0-4-16,0 0-9 0,0 0-1 0,0 0-4 16,-3-8-8-16,3 8-1 0,0 0-7 0,0 0-4 15,0 0 0-15,0 0-3 0,0 0 1 0,0 0-1 16,0 0-2-16,0 0 3 0,0 0-7 0,0 0-4 16,0 0 1-16,-11 26 1 0,10-10-5 0,0-2 2 15,-2 3-7-15,1 1-2 0,2-2 2 0,0 13-5 16,-1-6 0-16,1 4 0 0,1-5-1 0,0 5 3 0,0 1 2 15,1-6-6-15,-1-2 1 0,1-3 1 16,-1 1-3-16,1-3-1 0,1 2-3 0,-2-2-3 0,0 0 8 16,0-4-4-16,-1-11-1 0,1 20 3 0,-1-20-3 15,1 15 2-15,-1-15-1 0,1 12-1 16,-1-12-1 0,0 0 0-16,2 13-1 0,-2-13-9 0,0 0-5 0,0 0-1 0,1 12-9 0,-1-12-11 0,0 0-11 0,0 0-21 15,0 0-15-15,0 0-20 0,0 0-27 0,0 0-13 16,0 0-25-16,0 0-95 0,0 0-314 0,0 0 88 15</inkml:trace>
  <inkml:trace contextRef="#ctx0" brushRef="#br0" timeOffset="132172.23">30142 17327 287 0,'-9'-14'201'0,"9"14"-24"0,0 0-22 0,0 0-15 16,0 0-18-16,0 0-6 0,0 0-12 15,0 0-7-15,0 0-14 0,0 0-4 0,0 0-4 0,0 0-2 16,0 0-3-16,0 0-1 0,0 0-11 16,0 0-1-16,16-11-6 0,-16 11-5 0,0 0-8 15,20 1 0-15,-20-1-2 0,18-2-4 0,-18 2-2 0,19 0-3 16,-19 0-2-16,17-1-3 0,-17 1-4 0,18-1-5 15,-18 1 4-15,14-1-6 0,-14 1-3 0,0 0-4 16,18-3-5-16,-18 3-11 0,0 0-10 0,0 0-17 16,0 0-12-16,0 0-17 0,0 0-11 15,0 0-23-15,27 0-15 0,-27 0-22 0,0 0-89 0,0 0-271 16,0 0 78-16</inkml:trace>
  <inkml:trace contextRef="#ctx0" brushRef="#br0" timeOffset="132785.34">30036 17319 253 0,'0'0'131'0,"0"0"-23"0,0 0-13 15,-22 3-15-15,22-3-12 0,0 0-4 0,0 0-11 0,0 0-1 16,0 0 0-16,0 0-9 0,-16 7-10 16,16-7 6-16,0 0-11 0,0 0-8 0,0 0 0 0,0 0 3 15,0 0-4-15,0 0-2 0,0 0 4 0,57 16-8 16,-41-14 1-16,-16-2 1 0,34 1-15 15,-17 0 16-15,-17-1-6 0,35-1 15 0,-18 1-6 0,-17 0 4 16,32-3 9-16,-32 3 10 0,22-1 4 0,-13 1 5 16,-9 0-2-16,0 0 6 0,16-2 7 0,-16 2 0 15,0 0 1-15,0 0-5 0,0 0-8 0,0 0-8 16,12-6-1-16,-12 6-5 0,0 0-3 0,0 0-8 0,0 0-3 16,0 0 1-16,0 0-2 0,-47-8-1 15,29 7-6-15,0-2 0 0,0 3-1 0,-1-1-2 16,1 2-3-16,18-1 4 0,-32 0-3 0,21 0-3 0,11 0-3 15,-18 1-6-15,18-1-5 0,0 0-2 16,-20 2-3-16,20-2 8 0,0 0-10 0,-12 4-1 0,12-4 3 16,0 0 1-16,0 0-6 0,0 0-6 0,0 0 4 15,0 0-4-15,0 0 4 0,0 0 8 16,33 14-7-16,-33-14 8 0,25-1 2 16,-11 2-1-16,-14-1-7 0,28 0 4 0,-16 0 2 0,-12 0 13 0,19 0 2 15,-19 0 5-15,0 0-3 0,21-1 7 0,-21 1 7 16,0 0 4-16,0 0 0 0,18-2 3 0,-18 2-16 15,0 0 11-15,0 0-7 0,0 0-4 0,0 0-4 0,0 0-9 16,0 0-11-16,0 0-15 0,0 0-17 0,0 0-14 16,0 0-18-16,0 0-19 0,0 0-17 0,0 0-113 15,0 0-269-15,0 0 78 0</inkml:trace>
  <inkml:trace contextRef="#ctx0" brushRef="#br0" timeOffset="134114.81">31094 17148 233 0,'0'0'233'16,"-12"-8"-25"-16,6 5-34 0,6 3-11 0,-12-9-18 0,12 9-21 15,-15-6-18-15,15 6-10 0,-16-5-12 0,16 5-10 16,-16-1-8-16,16 1-6 0,0 0-2 0,-25 3-11 0,25-3-4 16,-15 7-2-16,15-7-7 0,-15 7-4 15,15-7-5-15,-12 9-5 0,12-9-9 0,-13 10-2 0,6-3 0 16,7-7-11-16,-10 11-5 0,10-11-6 0,-6 11-3 15,6-11-2-15,0 0 0 0,-6 13-3 0,6-13 2 16,0 0-8-16,0 0 0 0,0 0-5 0,2 18 2 16,-2-18-5-16,0 0-6 0,0 0 6 0,11 11-2 15,-11-11-3-15,12 5 1 0,-12-5-6 0,14 8-2 16,-14-8 7-16,15 7-12 0,-6-3 32 0,-1 1-5 16,5 4-2-16,-1 0-2 0,-2 0-11 0,0 1 3 15,-1 0-3-15,-2 3-3 0,-1-2 0 0,-1-1 2 0,-2-1 10 16,-3-9 0-16,3 19 13 0,-3-19 12 15,-2 15 5-15,2-15 16 0,-7 14-8 0,7-14 24 0,-11 13 9 16,11-13 3-16,-15 8 14 0,15-8 4 0,-15 6 5 16,15-6 3-16,-19 5-4 0,19-5-1 15,-19-2 2-15,19 2-6 0,-27-4 5 0,15 0-12 16,12 4-4-16,-17-8-11 0,17 8-2 0,-12-9-5 16,12 9-5-16,-11-12-5 0,11 12-8 0,-7-10-7 0,7 10-5 15,-5-10-21-15,5 10-11 0,0 0-20 0,0 0-4 16,0 0-25-16,0 0-27 0,0 0-17 0,11-18-73 0,-11 18-235 15,0 0 69-15</inkml:trace>
  <inkml:trace contextRef="#ctx0" brushRef="#br0" timeOffset="134481.34">31223 17298 396 0,'0'0'184'16,"0"0"-34"-16,0 0-21 0,0 0-23 0,0 0-9 0,0 0-13 0,0 0-7 15,0 0-8-15,0 0-7 0,0 0-4 0,0 0-14 16,0 0 0-16,0 0-6 0,0 0-3 0,0 0 1 16,-17 38-7-16,17-38-8 0,-4 23-2 0,2-12 4 0,2 0-5 15,0-11-6-15,-1 16 0 0,1-16-3 16,0 0 3-16,2 15 0 0,-2-15 3 0,0 0 6 15,6 10 7-15,-6-10 6 0,0 0 9 0,0 0 10 0,17 2 9 16,-17-2 5-16,0 0 11 0,0 0-3 0,23-16-2 16,-17 8-8-16,1-6-2 0,0 0-2 0,1-2 0 15,-8 16-5-15,9-31-9 0,-4 15-4 0,-1 1-1 16,-4 15-9-16,8-27-8 16,-8 27-17-16,5-22-14 0,-5 22-15 0,2-14-14 0,-2 14-18 15,0 0-14-15,0 0-28 0,3-20-9 0,-3 20-15 0,0 0-12 0,0 0-27 16,0 0-111-16,5-18-322 0,-5 18 91 15</inkml:trace>
  <inkml:trace contextRef="#ctx0" brushRef="#br0" timeOffset="134919.56">31478 16905 332 0,'0'0'173'0,"0"0"-17"0,0 0-8 0,0 0-18 15,8-14-10-15,-8 14-22 0,0 0-6 0,0 0-13 16,0 0-3-16,0 0-7 0,0 0-7 0,0 0-6 16,0 0 0-16,0 0-10 0,0 0-5 0,0 0-5 15,0 0-3-15,0 0 1 0,-29 58-3 0,21-44-7 16,-1 13-4-16,2-5-1 15,0-5-1-15,3-1-7 0,-1-1 2 0,5-15-7 0,-6 30 4 0,5-18-16 16,1-12 13-16,-2 25-3 0,2-25-8 0,2 21 3 0,-2-21-4 16,6 16 1-16,-6-16 2 0,7 15-5 0,-7-15 3 15,12 14-3-15,-12-14-1 0,12 13-4 0,-12-13 4 16,17 18 0-16,-8-9-7 0,-9-9 2 0,13 15-2 16,-13-15 4-16,10 11 6 0,-10-11-1 0,8 11 0 15,-8-11 2-15,0 0 4 0,0 0-6 0,1 21 10 16,-1-21-8-16,0 0-1 0,0 0 4 0,-20 20 4 15,20-20-1-15,-15 8-4 0,15-8 4 16,-18 5-1-16,18-5-2 0,-17 5 1 0,17-5-9 0,0 0-5 16,-27 2-18-16,27-2-17 0,0 0-11 0,0 0-9 0,-28-5-18 15,28 5-1-15,0 0-95 0,0 0-217 16,0 0 65-16</inkml:trace>
  <inkml:trace contextRef="#ctx0" brushRef="#br0" timeOffset="135294.94">31592 17253 333 0,'0'0'133'0,"0"0"-19"16,0 0-20-16,-9 42 3 0,9-42-9 0,0 0-18 15,0 0-2-15,7 19-3 0,-7-19-9 0,0 0 3 16,8 13-4-16,-8-13 9 0,0 0-6 0,17 9 9 0,-17-9 2 15,12 2 2-15,-12-2 12 0,0 0 4 16,20-4 0-16,-20 4-7 0,0 0 13 0,21-14-5 0,-11 2-1 16,-10 12-4-16,14-27 3 0,-9 13-4 0,0 0-3 15,-5 14-10-15,2-25 0 0,-2 25-1 16,-1-26 0-16,1 26 1 0,-5-20-7 0,5 20-3 16,-7-14-8-16,7 14-7 0,0 0-3 0,-14-15-3 0,14 15-6 15,0 0-9-15,-19-6-5 0,19 6-14 0,0 0-13 16,-21 0-10-16,21 0-11 0,0 0-9 0,0 0-22 15,0 0-9-15,0 0-15 0,-31 10-12 0,31-10-17 16,0 0-13-16,0 0 1 0,-8 10-14 0,8-10-10 16,0 0-5-16,0 0-108 15,0 0-311-15,0 0 89 0</inkml:trace>
  <inkml:trace contextRef="#ctx0" brushRef="#br0" timeOffset="135523.07">31787 17212 287 0,'0'0'103'0,"-1"25"-11"0,1-25-4 0,0 0 11 16,0 0-5-16,-7 22 0 0,7-22-1 15,0 0-3-15,-9 15 9 0,9-15 0 0,-7 7 8 0,7-7-3 16,0 0 0-16,0 0-3 0,0 0-8 16,0 0-2-16,0 0-5 0,0 0-7 0,0 0-5 0,0 0-8 15,0 0-11-15,0 0 1 0,0 0-9 0,-10-42-4 16,10 42-4-16,0 0-10 0,12-23-8 0,-12 23-16 15,15-18-18-15,-7 8-12 0,-8 10-21 0,26-12-17 16,-16 9-19-16,-10 3-11 0,23-4-19 0,-23 4-21 16,30 1-113-16,-30-1-292 0,28 0 85 0</inkml:trace>
  <inkml:trace contextRef="#ctx0" brushRef="#br0" timeOffset="136215.1">32099 17216 424 0,'0'0'211'0,"0"0"-22"0,0 0-19 0,0 0-22 0,0 0-11 16,0 0-16-16,0 0-17 0,0 0-10 0,-56-21-10 15,56 21-6-15,0 0-10 0,-30 21-10 0,30-21-8 0,-14 13-5 16,14-13-6-16,-10 13-7 0,10-13-14 16,-10 13-4-16,10-13-8 0,0 0-2 0,-6 17-1 15,6-17-6-15,0 0-1 0,0 0-6 0,0 0 7 0,0 0-5 16,0 0 2-16,0 0-2 0,0 0 2 0,0 0-2 15,0 0 4-15,0 0 2 0,0 0 5 0,0 0 4 16,55-30 4-16,-41 7 2 0,0 3 2 0,-1-6 3 16,-1 1 1-16,-1-1 3 0,-2 5 8 0,-2 2 7 0,0 4 10 15,-3 2 6-15,0 1 2 0,0 2 2 0,-4 10-4 16,4-14-3-16,-4 14-10 0,4-11-2 0,-4 11-7 16,0 0-2-16,0 0-3 0,0 0-4 15,0 0 1-15,0 0-3 0,0 0-6 16,-33 31 3-16,23-15-4 0,3 1-4 15,1-1-6-15,-2-1-5 0,4 2-5 0,-4 10-5 0,3-10-2 0,4 1-7 0,-1-4-4 16,2 0 0-16,0-14-6 0,1 22 3 0,-1-22 2 0,5 13-3 16,-5-13 7-16,6 9 1 0,-6-9 0 0,8 3 4 15,-8-3 7-15,0 0-1 0,0 0 2 16,25-8 3-16,-25 8 6 0,15-12 5 0,-4 0 6 0,0 0 1 16,0-2 4-16,0 2 13 15,-2-1 0-15,0 1 7 0,-2 2 0 0,-2 1-7 0,1 3-4 16,-6 6-1-16,8-12-6 0,-8 12-2 0,0 0-2 0,0 0 3 15,0 0-3-15,0 0 2 0,0 0-2 0,0 0-5 16,4 31-3-16,-5-19 2 0,1 2-3 0,0 2-3 16,1-1-5-16,1 1-5 0,0 0-5 15,1-2-12-15,-1-2-7 0,1-1-8 0,-3-11-6 16,7 17-14-16,-4-10-5 0,-3-7-13 0,9 12-3 0,-9-12-13 0,10 5 6 16,-10-5 3-16,10 3-4 0,-10-3 10 0,0 0-1 15,0 0 11-15,20-11-3 0,-20 11 8 0,11-13 15 16,-3-1 2-16,-2 0-2 0,1-2 16 0,-1 0-1 15,-3-1 6-15,2 2-1 0,-1 3 14 16,-2 1 2-16,-2 11 7 0,2-19 3 0,-2 19 5 16,3-16-14-16,-3 16-1 0,1-10 20 0,-1 10-14 0,0 0 1 15,0 0 1-15,0 0 3 0,0 0-2 0,-12-9-6 16,12 9-1-16,0 0-11 0,0 0 5 0,0 0-9 16,0 0-10-16,0 0-8 0,0 0-7 0,0 0-1 15,0 0-2-15,0 0-12 0,0 0-48 0,0 0-135 16,0 0 44-16</inkml:trace>
  <inkml:trace contextRef="#ctx0" brushRef="#br0" timeOffset="136534.19">32411 17142 263 0,'-1'7'176'0,"1"-7"-34"0,0 0-12 16,-10 24-13-16,7-16-13 0,-3 6-9 0,0-1-3 15,0-4-14-15,1-1-5 0,5-8-11 0,-6 13 2 16,6-13 3-16,-6 11 12 0,6-11 7 0,0 0 5 16,-5 10-7-16,5-10-8 0,0 0-10 0,0 0-4 15,0 0-5-15,0 0-5 0,0 0-2 0,0 0 1 0,0 0-9 16,0 0-3-16,25-25-4 0,-16 18-7 0,2-3 0 16,0 0-7-16,2 0-1 0,-2 4-1 15,-1-1-5-15,-2 2-4 0,-8 5-8 0,16-6-8 16,-16 6-6-16,16-2-12 0,-16 2-8 0,13 1-11 0,-13-1-21 15,16 4-15-15,-16-4-28 0,14 8-21 0,-8-4-22 16,-6-4-90-16,12 9-284 0,-12-9 81 16</inkml:trace>
  <inkml:trace contextRef="#ctx0" brushRef="#br0" timeOffset="136872.6">32733 17217 253 0,'-1'-3'252'0,"1"3"-32"0,0 0-31 16,0 0-20-16,0 0-15 0,0 0-24 0,-25-2-15 16,25 2-15-16,0 0-4 0,-18 11-15 0,18-11-21 0,-10 11-11 15,5-5-12-15,5-6-17 0,-10 13-9 16,5-5-14-16,5-8-6 0,-6 12-9 0,6-12-4 16,-5 11 0-16,5-11 7 0,0 0-2 0,0 0-5 15,-2 11-1-15,2-11 4 0,0 0 5 0,0 0 7 16,0 0-6-16,0 0 4 0,0 0 10 0,0 0 0 15,0 0 7-15,26-38 2 0,-18 22 7 0,-2-1 7 0,4-8 6 16,-3-1-1-16,1 6 10 0,-1 4 13 0,-2 1 0 0,1 1 2 16,-4 2-4-16,1 3-5 0,-3 9-6 15,5-15-5-15,-5 15-3 0,4-10-4 0,-4 10-9 16,0 0 4-16,0 0-6 0,0 0-2 0,0 0-4 16,0 0-3-16,0 0-9 0,0 0-3 15,0 0-6-15,0 0-9 0,0 0-5 0,0 0-9 0,0 0-17 16,-8 42-6-16,8-42-13 0,0 17-20 0,0-17-17 0,-1 19-4 15,1-19-18-15,1 15-84 0,-1-15-252 0,2 16 75 16</inkml:trace>
  <inkml:trace contextRef="#ctx0" brushRef="#br0" timeOffset="137317.07">32908 16913 353 0,'3'-22'178'0,"0"3"-7"0,1 2 1 0,-1 2-2 0,-1 0 6 0,0 3 4 0,-2 12 2 15,1-19-12-15,-1 19-20 0,2-13-18 16,-2 13-20-16,0 0-4 0,0 0-16 0,0 0-2 16,0 0-14-16,-17 0-6 0,17 0-10 0,-19 27-5 0,5-3-6 0,1 2-6 15,1 3-11-15,1 0-5 0,0 2-12 0,4 2-11 16,1 0-11-16,-2 0-6 0,2-5-17 0,3 1-14 0,1-8-9 16,1-2-8-16,1-3-4 0,1-5-4 15,1-1 1-15,-2-10 3 0,6 14 16 0,-6-14 0 16,10 6 9-16,-10-6 9 0,0 0 15 0,0 0 16 0,20-7 3 15,-20 7 10-15,16-20 12 0,-9 7 15 16,1 1 11-16,-1 0 0 0,0 0 5 0,-2 3 2 0,0 0 2 16,-5 9-2-16,7-14-8 0,-7 14-10 0,5-8-4 15,-5 8-5-15,0 0-7 0,0 0-1 0,0 0 0 16,0 0-7-16,0 0-10 0,0 0-9 0,0 0-4 16,15 23-11-16,-10-8-10 15,1 0-11-15,0-1-12 16,1 1-9-16,3-1-2 0,-2 0-1 0,2-3 12 15,-2 1 2-15,-1-4 7 0,-1-1 10 0,-6-7 16 0,9 7 12 0,-9-7 12 0,0 0 5 0,0 0 12 0,0 0 3 16,0 0-1-16,0 0 4 0,-11-44-1 0,-7 21-1 16,-1 0-4-16,0 2-7 0,-1-1-11 0,-2 2-19 15,3 5-28-15,-2-2-25 0,4 3-23 0,3 5-26 16,3 2-43-16,-2-2-122 0,6 5-334 0,7 4 93 16</inkml:trace>
  <inkml:trace contextRef="#ctx0" brushRef="#br0" timeOffset="144597.73">23898 15430 214 0,'0'0'81'0,"0"0"-7"0,0 0-10 0,0 0-4 15,0 0 2-15,0 0-12 0,0 0 8 0,0 0-18 0,0 0 4 16,0 0-11-16,0 0 4 0,0 0 1 16,0 0 3-16,24 15-18 0,-24-15 0 0,18-1 9 15,-3 0-17-15,-15 1 16 0,30-7 4 0,-15 1-4 0,3 2-1 16,-1-1 5-16,12-4-5 0,-8 4 0 15,-2-1 3-15,-2 2-3 0,4 0-2 0,-4-3 0 0,1 4-2 16,12-4-3-16,-8 3 1 0,-4 0-3 0,0 2-1 16,-5 1-4-16,3-1-5 0,-1 2 6 0,-15 0-1 15,27 0-9-15,-17 2 11 0,-10-2-12 0,18 2 1 16,-8-1 2-16,-10-1-3 0,19 3 1 0,-10-3 2 16,7 2 1-16,0-3 3 0,1 1-5 0,-1 0 1 15,2-2 3-15,0-1-4 0,1-1 1 0,-1-1 3 16,12-2-2-16,-2-3-4 0,-5-1 5 0,4-1-4 0,-1-1-2 15,0-2-5-15,2-3 6 0,-3 3-3 0,1-1 6 16,-2 2-2-16,-6 0-3 0,1 1 2 0,-4 4-5 16,0 0-5-16,-2 0 7 0,1-2 7 0,0 1-10 15,-2 2 7-15,-1 0-6 0,-3 2 2 0,-1-1 0 0,-7 7-3 16,14-7-3-16,-9 2 4 16,-5 5-8-16,0 0 9 0,13-6-2 15,-13 6-2-15,0 0-14 0,0 0 6 0,18 2 13 0,-18-2 1 16,13 5-1-16,-13-5 1 0,15 10-1 0,-7-5 3 0,-1 1-2 15,1-1-3-15,6 5-9 0,-1-1 16 0,1 0-6 0,1-2 0 16,-1-1 0-16,-2-2-1 0,6 2 1 16,-1-1 1-16,2-2-5 0,0-2 6 15,-3 0-4-15,5-1 3 0,-4-2 0 0,13-2-5 0,1-4 4 16,-6 3-3-16,-4-3 7 0,-2 2-3 0,-1 1-2 0,11-5 0 16,-6 1 6-16,-6 3-7 0,-2 0 3 0,0-2 5 15,1 3-1-15,-5 0 9 0,-3 0-2 0,-8 5 4 0,13-8-5 16,-13 8-7-16,12-5-1 0,-12 5 5 0,10-3 2 15,-10 3-10-15,0 0 3 0,20 0-1 0,-20 0 3 16,13 4-4-16,-13-4 0 0,16 8 0 0,-7-3-1 16,-2 0-1-16,-7-5 4 0,22 14-1 0,-5-7 3 15,-2 2-2-15,3-1-2 0,-1-2 6 16,2 0-6-16,1 0 0 0,0-1 0 0,11 3-3 0,-8-6 0 16,-2 1 2-16,0-2-3 0,-3-1 0 0,1-1 2 15,0-2-2-15,0 1-4 0,-1-4 5 0,0 0 6 16,2-1-5-16,-5 1 0 0,4-1 4 0,-4-1-3 15,3 2-2-15,-5-2 2 0,4 2-2 0,-4-2 0 0,-1 2 3 16,-2 1-1-16,-10 5 1 0,19-6-15 0,-19 6 15 16,15-3-8-16,-15 3 4 0,13-4-2 0,-13 4 2 15,16 1 1-15,-16-1-1 0,15 4 3 0,-15-4-4 16,25 12-3-16,-11-6 4 16,-3 0 1-16,0 0 6 0,3 1-11 0,-1 2 4 15,3-3 3-15,-2 1-4 0,2-2 4 0,-1-1-2 0,3 2 4 0,-5-4 1 16,6 1-5-16,-4-2 6 0,3 0-5 0,3-1 0 0,-2-1 1 15,0-1 3-15,-2-2-5 0,0 0 4 0,1 0-2 16,-3-2-8-16,3 1 10 0,-5 1 1 16,-2 0-4-16,-1-1 1 0,-10 5 0 0,15-5 0 15,-15 5 3-15,14-5 4 0,-14 5-7 0,11-5-1 16,-11 5 1-16,0 0-2 0,11-5 1 0,-11 5-2 0,0 0-6 0,12-3 8 16,-12 3-4-16,0 0 1 15,0 0 1-15,0 0-1 0,0 0-1 0,17 8 1 16,-17-8 2-16,6 8-4 0,-6-8 3 0,11 11-1 0,-7-7 2 0,-4-4 0 15,13 10 1-15,-6-6-3 0,-7-4 0 0,16 7 0 16,-8-3 5-16,-8-4 0 0,29 5-7 0,-10-5 2 16,-1-1-2-16,0-1 7 0,0-1 0 0,0-1-5 15,2 0 3-15,9-5 0 0,-4 2-1 0,-7-1-1 16,-2 3 5-16,-1 0-1 0,-1-2 0 0,-1 1 3 16,-1 1-3-16,-1 0 4 0,-11 5-6 0,18-5 6 0,-11 3-8 15,-7 2-1-15,11-6-4 0,-11 6 10 16,13-2-4-16,-13 2-1 0,0 0-1 0,20 0 4 0,-20 0-2 15,14 4 2-15,-7-2-7 0,1 2 11 0,-1 0-3 16,-7-4-1-16,14 9-4 0,1-3 5 0,-3 1-6 16,1 0 3-16,-1-2 2 0,-1 0-3 15,4 0 3-15,-1-1 0 0,1-1 0 16,3-2 3-16,-2 1-8 0,2-2 6 16,1-1 1-16,-2-1-2 0,1 0-2 0,-2-2 0 0,0 2-1 0,-1-2 2 0,1 0-1 15,1 0 0-15,-2 0 2 0,-3 0 3 0,0 0-8 16,-1 0 10-16,-11 4-5 0,15-7-1 0,-7 4-3 15,-8 3 4-15,11-5 0 0,-11 5-1 0,11-4 4 0,-11 4-3 16,0 0-4-16,12-5 3 0,-12 5-4 0,0 0 7 16,11-3-11-16,-11 3 4 0,0 0 4 0,20 0-1 15,-20 0-2-15,16 3 1 0,-16-3 1 0,16 3 0 16,-5-1-4-16,4 2 3 0,1 1 5 0,-2-4-2 16,4 2-3-16,-2-1 3 15,-3 0 0-15,0-1 2 0,3-1-1 0,3-1-3 0,-2-1 3 0,1-3 3 16,1 4-5-16,-2-4 1 0,-1 0 1 0,-1-3-1 15,2 4 0-15,0-5-1 0,-1 4-1 0,1-3 3 16,0 0 2-16,-3 0-2 0,1 3-7 0,-2-2 6 0,-2 2 0 16,-1 0-1-16,-2 0 3 0,-8 5-1 15,17-6-9-15,-17 6 5 0,14-4-5 0,-14 4 5 0,14 0 2 0,-14 0-4 16,0 0 4-16,16 4-7 0,-16-4 5 16,14 5-1-16,-14-5 3 0,13 9-5 0,-7-5 1 15,-6-4 4-15,12 9-1 0,-12-9 2 0,12 8-3 16,-6-4 6-16,-6-4-5 0,14 6 3 0,-5-4 2 15,-9-2-2-15,27 7-3 0,-11-4 5 0,1-3 0 0,2 1-7 16,-2-1 7-16,-1 0-5 0,2-3-1 16,0 1 7-16,1-1-1 0,0 0-1 0,2-1-2 15,-3 1-2-15,0-1 0 0,-1-1-3 0,1 4 4 0,-2-3 3 16,-2 0-7-16,-2 1 6 0,-12 3-5 0,19-3 0 16,-9 2-3-16,-10 1 2 0,16-1 5 0,-16 1-2 15,16 0 0-15,-16 0 0 16,16 2-4-16,-16-2-1 0,13 3 5 0,-8-1-4 0,-5-2-1 0,13 2 5 0,-13-2 5 15,10 4-8-15,-10-4-1 0,0 0 9 16,13 2-3-16,-13-2 2 0,9 1-3 0,-9-1 3 0,13 1 0 16,-13-1-4-16,0 0 3 0,25-3-3 0,-15 1 1 15,7-2-2-15,-1 0 4 0,-1 1-3 16,0-2-1-16,-1 0 4 0,1 1-3 16,0-3 1-16,1 2-3 0,-3 1 1 0,-2-1 1 0,4-1 3 0,-1 1-7 15,0 0 7-15,-5 1-2 0,2 1 0 0,-11 3-5 16,19-4 6-16,-11 1-5 0,-8 3-2 0,21-2 5 15,-21 2 3-15,17-2 0 0,-17 2-5 0,20 0-2 0,-20 0-1 16,18 2 6-16,-8-1 3 0,-10-1-8 0,17 1 8 16,-17-1-2-16,14 3-4 0,-14-3-1 0,20 1 4 15,-20-1-4-15,25 3-1 0,-12-3 7 16,-1 0 0 0,-12 0 3-16,20-3-2 0,-20 3-5 0,19-1 2 0,-8-1-2 0,4 0 1 0,2 0-1 15,-6-1 4-15,-11 3-5 0,22-2 3 0,-12 0-1 0,-10 2-4 16,20-1 3-16,-4 1 0 0,-2 1 3 0,-14-1-1 0,21 2-5 15,-12 0 5-15,-9-2-11 0,19 5 13 0,-9-3-2 16,-10-2-1-16,19 6 1 0,-10-4-3 0,-9-2-3 16,17 6 4-16,-9-2 5 15,-8-4-2-15,20 4-1 0,-12-2 0 0,2 0-3 0,-10-2 2 16,19 3 6-16,-10-1-2 0,0-1-6 0,0 1 7 0,-9-2-5 16,18 2 1-16,-10-2 2 0,-8 0-3 0,18 1 3 15,-9 0-5-15,-9-1 5 0,17 0-1 0,-8 2-2 16,-9-2 0-16,16 0 0 0,-16 0 0 0,16 0-2 15,-16 0 3-15,15 2 2 0,-6 1-7 0,-9-3 3 0,15 1-2 16,-6 2 0-16,-9-3 5 0,15 5-4 0,-7 0 2 16,0-3-3-16,-1 2-2 0,1 0 1 0,-1 1 3 15,2 0 1-15,0 0 0 0,-3 0 1 0,-6-5 3 16,13 7-3-16,-5-3-5 0,0 0 7 0,-2 1 0 16,2-1-3-16,-8-4 0 0,16 5-7 0,-7-2 14 15,-1-1-4-15,-8-2-1 0,19 2 1 0,-10-2-4 16,2 2 1-16,4-2-2 15,-1 0 4-15,-3 0 0 0,-11 0-6 16,19-2 11-16,-19 2-4 0,15-2 2 0,-15 2-4 0,14 0-1 0,-14 0 5 0,14-1-2 0,-14 1-1 16,0 0 3-16,19-2 0 0,-19 2-2 15,0 0-6-15,13-2 5 0,-13 2-1 0,0 0-4 0,0 0 7 16,18 2-3-16,-18-2 2 0,12 3-5 0,-12-3 1 16,13 4 1-16,-13-4 2 0,11 4-3 15,-11-4 3-15,13 5-2 0,-13-5 0 0,13 6 3 0,-6-1-5 16,-1-1 4-16,-6-4-3 0,12 8-1 0,-5-3 0 15,-7-5 6-15,11 10-9 0,-5-5 11 0,-6-5-6 0,14 10 0 16,-8-4 0-16,-6-6-2 0,12 8 3 0,-7-3 3 16,-5-5-3-16,11 9-1 0,-11-9 3 15,13 7 2-15,-5-3 1 0,-8-4 2 16,18 4 6-16,-10-2 5 0,-8-2 1 0,20 3 3 0,-4-3-4 16,0 2 9-16,-3-2-4 0,-13 0 4 0,30-2-6 0,-16 0 1 15,-2 1-5-15,-12 1-2 0,27-2-4 0,-14 0-5 16,5 0 0-16,-1-1 2 0,-1 0 4 0,-2 3-8 0,-14 0-1 15,23-2 6-15,-12 1-5 0,-11 1 0 16,19-2-1-16,-19 2 3 0,16-3-4 0,-16 3 3 0,18-1 1 16,-18 1-4-16,16-3-3 0,-16 3 1 15,14 0-3-15,-14 0 6 0,16 0-9 0,-16 0 5 16,16-1 0-16,-16 1 1 0,18 1-1 0,-18-1 3 16,27 3-2-16,-11-2-5 0,2 1 3 0,0-1-1 0,-2-1 2 15,2 0-3-15,-2 0-14 0,1 0-5 0,1 0 8 16,-1-1-1-16,-2 1 2 0,2 0 3 0,-1-2 1 0,-1 2 2 15,-3-3-2-15,-12 3 1 0,20-3 3 0,-10 2-3 16,-10 1 3-16,21-2-1 0,-11 0 5 16,-10 2-3-16,26-3 3 0,-13 0-2 15,-2 2 1-15,-11 1 4 0,27-6-2 0,-15 5 0 0,-1-2-2 0,-11 3-1 16,20-2 0-16,-20 2 1 0,17-2 1 0,-17 2-4 16,16-1 1-16,-16 1 1 0,16-1-1 0,-16 1 5 0,15 0-4 15,-15 0 1-15,0 0-2 0,21 1 0 16,-15 0 1-16,-6-1-1 0,9 3 3 0,-9-3-1 0,11 3-3 15,-11-3 7-15,9 3-3 0,-9-3-1 0,15 5 3 16,-15-5 1-16,16 3-1 16,-16-3 1-16,19 3 2 0,-9-2-1 15,-10-1-1-15,27 0 0 0,-11 0-1 0,2-3 0 0,1 3 1 0,-2-3-2 16,1 1 0-16,-1 0 0 0,0-1 2 0,-2 2-4 0,-1-2 4 16,-2 1 0-16,5 2-2 0,-4-2 1 0,4 2-2 15,-4-1 0-15,-13 1-2 0,30-1 3 0,-13 1-2 16,-1 1 3-16,1 0-3 0,-2 1 2 0,-1-2-2 15,-14 0 2-15,21 2-1 0,-21-2-3 16,16 3 0-16,-16-3 3 0,12 3 1 16,-12-3-1-16,12 4-1 0,-12-4 0 0,13 7-1 0,-13-7-3 0,10 5 3 0,-10-5-3 15,8 5 3-15,-8-5-2 0,0 0 1 0,12 6 2 16,-12-6-2-16,9 4 5 0,-9-4-3 0,12 5 4 16,-12-5-2-16,15 3 1 0,-15-3 0 0,19 1 0 0,-3-1 0 15,-2-1 2-15,1 0-2 0,1-1-2 0,-3-1 2 16,-13 3-1-16,26-5 4 0,-12 2-2 15,-3 0 0-15,4-2-5 0,-2 1 2 0,-2 1 2 0,-11 3-1 16,16-6 3-16,-16 6-3 0,12-7 2 16,-12 7-3-16,12-4-1 0,-12 4 2 0,11-4 1 0,-11 4-2 15,0 0-2-15,12-1-2 0,-12 1 5 16,0 0-6-16,0 0 5 0,0 0-4 0,14 6 1 0,-14-6 4 16,0 0-4-16,0 0-1 0,11 6 0 0,-11-6-3 15,0 0 4-15,0 0 2 0,7 5 5 0,-7-5-3 16,0 0-1-16,0 0 4 0,0 0-3 0,14 5 0 15,-14-5 3-15,14 0 0 0,-14 0 0 0,0 0-3 16,24-6 2-16,-14 4 2 0,-10 2 3 0,19-5 0 0,-3 2 1 16,-3-2 2-16,1 0-3 0,3-3 4 0,-3 2 4 15,4 0-2-15,-1 0 6 0,0 1 2 0,-2-1 5 16,0 1-2-16,0-2-3 0,-4 2-3 16,3 0-2-16,-2-1 2 0,-3 2-4 0,-9 4-1 0,19-7-3 15,-12 6-2-15,-7 1-1 0,16-3 0 16,-16 3-2-16,19-2 0 0,-19 2 0 0,20 2-3 0,-20-2-2 0,25 4 0 15,-11 0-1-15,-3-1 1 0,1 0-4 0,-2 0 0 16,-10-3 0-16,20 4 1 0,-11-2-1 16,-9-2-4-16,17 4 3 0,-17-4 0 0,16 4 0 0,-16-4 0 15,14 4 4-15,-14-4-1 0,15 1-4 0,-15-1 1 16,14 3 6-16,-14-3-4 0,0 0 1 0,16 1 1 16,-16-1 0-16,13 1 1 0,-13-1-2 0,0 0 0 15,18 0-1-15,-18 0 4 0,0 0 1 0,14 0-4 16,-14 0 2-16,0 0-1 0,0 0 0 0,0 0 0 15,16-2 1-15,-16 2-2 0,0 0 2 0,0 0-3 16,0 0 2-16,0 0-4 0,0 0 2 0,14-1-1 0,-14 1 0 16,0 0-1-16,0 0 0 0,0 0 2 15,0 0 1-15,0 0 2 0,12 7 0 16,-12-7-1-16,6 10 0 0,-6-10 3 0,7 11-4 0,-5-3-1 0,-2-8-1 16,8 14 4-16,-6-6-1 0,-2-8-1 0,5 15 0 15,-3-6-4-15,-2-9 5 0,4 15 1 16,-4-15-5-16,1 17 4 0,0-8 5 15,1 6-1-15,-2-15 1 0,-2 28 0 0,1-14-2 0,1 0 1 0,0 1 1 0,-1 1-1 16,1-3-2-16,-2 3-3 0,2 1 0 0,-1-2-1 16,-1 0-3-16,1 2 7 0,0-2-6 0,-3 1-1 15,3-2 5-15,-1 2-1 0,2-2 2 0,-2 3 0 16,2-6 2-16,-3 3-5 0,2 1 0 0,0-3-3 16,1-12-10-16,0 22 16 0,-1-8-3 0,1 1 1 15,0-2 2-15,-1 2 0 0,1 0-1 0,1 1-8 16,-1 0 9-16,1-1-5 0,0 0 4 0,1 1 5 15,-1 2-7-15,1-2 3 0,1 0 2 0,1 0-2 16,-1-1 3-16,0 1 0 0,-1 1-4 0,3 1 2 0,-2-3-1 16,1 3 3-16,0 0-6 0,2-2 2 15,-1 2-1-15,-1 0 3 16,0-1-2-16,0 1-1 0,3-3 2 0,0 1-1 0,-2 0-1 0,0-1 0 0,0 0-1 16,0 1 5-16,0 0-2 0,1 0 1 15,1 1 0-15,-4-2-3 0,4 0 2 0,-4-1 0 0,2 0 0 16,3 0-3-16,-3-1 6 0,1 2-3 0,0-2-4 15,-1-2 0-15,-1-1 4 0,-1 0 2 0,2 4-5 0,0-1 7 16,0 1-8-16,1-2 1 0,-2 3 7 16,3-2-2-16,-1 0-6 0,-2 3 5 0,1 0 0 15,-1-2 1-15,0 1 0 0,3 1-3 0,-1-2 6 16,-2 1-16-16,2 0 16 0,0 0-2 0,-2 1-3 16,5 1 0-16,-3 0-2 0,3 8 2 0,-1-3-5 0,1 4 5 15,3-1 1-15,-4-5 0 0,-2-3-2 0,0-2 4 16,-1 2-1-16,-1-1-4 0,0 0-1 0,-2 1 3 0,0-1 0 15,-3 2-3-15,2-2 5 16,-4 0-3-16,3 0 0 0,-2 1 4 16,-2 2-3-16,2-2-2 0,-7 10 4 0,4-7-2 0,-1-2-2 0,0 8 5 15,-1-4-1-15,1-2 2 0,3-4-4 0,-3 11-1 16,2-5 1-16,-1-3 1 0,1 0-1 0,0-2-3 16,-1 11 5-16,-3-1 1 0,3-7 0 0,-1-2-2 15,3-1-2-15,-2 0 2 0,0 0 0 0,-3-1-3 0,0 0 3 16,0 0-1-16,-1-1-4 0,1 2 4 0,-1 0-2 15,1-1 0-15,1 1 3 16,-6 7-3-16,3 2 4 0,2-5-5 0,1-1 0 0,1-4 0 16,2 2 2-16,0 0-3 0,0 0 5 15,1-2-3-15,0 0 0 0,1 1 3 0,0-1 1 0,0 1 0 0,1-2-4 16,1 0 2-16,-1 1 2 0,0-2-4 0,0 0 5 16,0 0-6-16,2 2 1 0,1-5 2 0,-2 4-1 15,0-15 1-15,0 23 3 0,0-13 0 0,0-10-3 0,2 16 0 16,-2-16 1-16,3 17-1 0,-2-9 0 0,-1-8-2 15,2 15 0-15,-2-15 3 0,1 13-2 0,-1-13 4 16,0 14-2-16,0-14-5 0,-1 14 2 0,1-14 2 16,0 14 0-16,0-14 1 0,-3 15-3 15,3-15 3-15,-3 16-4 0,1-8 1 0,2-8 3 0,-3 18-6 0,1-5 7 16,0-1-5-16,-1-3 3 0,3-9 1 0,-6 18 1 16,2-9 1-16,4-9-3 0,-8 15-5 0,2-1 4 15,-4-2-2-15,2 0 6 0,0-1-4 0,0-2-1 16,-2 2-3-16,-2 1 5 0,3-3-2 0,1-2 1 15,-1-1 4-15,1-1 0 0,-5 4-3 0,2-2 4 16,1-1-7-16,1-3 3 0,-7 3-3 0,2 1 4 0,-2-3-3 16,2 0 1-16,-2-1 2 0,0-2-1 15,-3 2 3-15,3-3-5 16,-1 3 4-16,-1-3 2 0,-1 1-5 0,-1-2 0 0,2 0 3 16,-1 1-2-16,1-1 2 0,-2 2 1 0,0-3-2 0,2-1 1 15,-12 1 0-15,6 1-3 0,1-3-1 0,6 2 2 0,-3-1 2 16,0 1-1-16,1 2-4 0,-10-4 3 0,3 1 3 15,4 1-4-15,-9 2 2 0,1-3-1 16,-2 0-2-16,2-2 1 0,-1 0-4 16,-1 3 4-16,-3-3-2 0,1 3-1 0,0-2 1 0,-2-1 0 0,-1 0-5 15,3 2 3-15,-2 0 5 0,0-1-2 0,2-2 2 0,0 1-2 16,-2-1 1-16,-1 2 0 0,4-1-1 0,-4-4 2 16,2 2 0-16,-2-1 2 0,3 2-9 15,-1 0 11-15,0-3-5 0,1 1 3 0,0 0-1 16,1 0-2-16,4 0 0 0,4 4 3 0,-5-1 0 0,0-1-2 15,5 1-1-15,3 0-1 0,3 1 5 0,-1 1-5 16,0 1 4-16,-1 0 1 0,4-2-1 0,-2 2 2 16,2 1 2-16,-2 1 2 0,-1 0-5 15,2-3-2-15,-12 3 3 16,7-1 3-16,2-2-3 0,-10 3 0 0,7-2 1 0,-10 2 3 0,2 0 0 0,-1 2-4 16,11-2 0-16,0 3 2 0,2-2-3 0,3 1 1 15,-4 2 4-15,-9-2 0 0,0 2-4 0,0-1-1 16,0 3-4-16,1-2 3 0,3-1 2 0,-5 0-5 15,2 1 4-15,-3-1-1 0,1 1 1 0,1 0-3 0,0-4 0 16,0 2 1-16,-4-1-2 0,3 0 1 0,1-1 2 16,6 1-2-16,-6 0 3 0,4 0-4 0,4 0 3 15,2 0 3-15,1-1-7 0,-2 2 2 0,4-1 3 16,0-1-3-16,-2 1 0 16,1 0-2-16,-3 1 1 0,3-1-1 0,-1 0 1 0,-1 0 3 15,2 1-4-15,-2-2 2 0,-1 2-1 0,3 0 3 0,-1 0 1 0,0-2-4 16,-11 1 3-16,8 0-3 0,3-1 3 0,3-1-2 15,4 2 0-15,12-1 1 0,-31-1-3 0,15 1 3 16,1-3 0-16,0 3-3 0,15 0 6 0,-24-2-4 16,15 0 1-16,9 2-3 0,-28-2 2 0,12-1 2 15,0 1-2-15,0-1 0 0,3 3 6 0,13 0-4 16,-23-4 0-16,9 0-1 0,1-1-1 0,-4 1-1 16,1-1 1-16,0 0-1 0,-3-1 1 0,1 1-1 15,0-2 2-15,-9-4 0 0,3 3 2 0,5 0-2 16,0 0-1-16,-11-3-1 0,0 0 2 0,8 1-2 15,3 3 1-15,-11-6-2 0,-1 1 0 0,0 3 3 16,0 1-1-16,2-1 2 16,-3-1-3-16,2-1 2 0,-3 2 2 0,4 2-6 0,-3-2 3 0,8 3 0 0,-5-3-2 15,-1 2 4-15,7 0-4 0,3 2 3 0,-2 0-1 16,-7-3-1-16,-5 2 1 0,1-2-1 0,4 2-2 0,-5 1 4 16,2-1-1-16,-1 1-3 0,-2 0 2 15,1 2 3-15,-1-3 4 0,-1 4-4 0,2-2-2 16,-1 1 1-16,1 0-2 0,1 1-3 0,1 4 3 0,0-2 0 15,-4 0 1-15,2 0-2 0,-1 1 4 16,1-2-4-16,-4 0 1 16,0 0 2-16,-1-1-4 15,-1 2 4-15,2-3 0 0,-3 2 0 0,3-1-1 0,2-1-2 0,1 1 1 0,-2 1-1 16,4-3 2-16,2 2-1 0,-1-1 8 0,7-1-6 0,4 2 2 0,-1-2 0 16,5-1-2-16,-11-3-2 0,8 1 3 0,3-1-3 15,0 1 2-15,2-2-1 0,1 0 2 0,1-3 0 16,-1 0-1-16,3-1 6 0,2 0-5 0,-5-2-4 15,3 0-1-15,-2 0 2 0,2-9-1 0,0 5-1 0,-1 1 5 16,-1-5 1-16,2 2 2 0,1 2-4 0,4 3 0 16,1 0-1-16,-1-1 0 0,-2 1-1 0,4 0-4 15,4 16 8-15,-9-28-3 0,7 14 0 0,2 14 2 16,-4-26-3-16,4 26 1 0,0-30 0 0,0 30 4 16,0-27 3-16,0 27 0 0,6-22 2 0,-6 22 1 15,5-24-2-15,-1 9 0 0,3 0 0 0,-2 0 2 16,-5 15-1-16,9-26-4 0,-3 12-1 0,-2 0 1 0,-4 14-2 15,10-30 1-15,-8 16 4 0,3-2-3 0,-5 16-4 16,4-31-2-16,-2 4 3 16,-2 5-3-16,-2 2 1 0,2 20 2 0,-2-33-7 0,-2 18 6 15,1-1 0-15,3 16 0 0,-11-33-1 16,4 19-2-16,0-3 1 0,-9-6 1 0,5 5-1 0,0 4 2 0,-3-1 0 16,3 3-2-16,-11-9 1 0,7 3 0 0,1 3 0 15,1 2-3-15,-1 0 8 0,-6-7-7 0,-1 1-2 16,3 2 1-16,-2-5 3 0,0 2-1 0,2-2 1 15,-2-1-2-15,-1 2 3 0,6 3 0 0,-5-3-2 0,1-1-1 16,0 3 0-16,-4-2-2 0,3 0 4 0,2 7 2 16,4 1-3-16,1 2 0 0,-3 0 0 15,0 0-6-15,0 2 0 0,-10-5-2 16,6 2-1-16,3 3-8 0,2 2 10 0,-1-1-7 0,1 1-5 16,-4-2-1-16,2 4 1 0,-3-2-1 0,4 1 3 0,-4 1 2 15,1-3 0-15,0 2 1 0,-8-4-2 0,4 2 8 0,-6 0-5 16,-1-2 6-16,1-1-5 0,2 2 2 15,2 2 2-15,4-1-3 0,-7 0 4 0,2 2-3 0,5-1-3 16,3 2 11-16,-2-1-9 0,2 1 3 0,0-1-3 16,-3 0-5-16,-8 1 4 15,5-1 3-15,4 2 2 0,-1 0 0 0,4 1 0 0,-15-3-2 16,1-2 2-16,2 2 3 0,6 5 2 16,1-3-5-16,2 2 5 0,-12 1-4 0,6-1 3 0,-6-2 1 15,7 4 4-15,-6-1-8 0,-1 0 9 0,-1 3-2 0,3 0-6 16,-2 1 6-16,3-3-1 15,3 0-7-15,5 2 7 0,21-2-1 16,-36 2 0-16,17-1-2 0,0 0-2 0,19-1 4 0,-40 2 1 0,19-1-7 16,-8 0 4-16,6 0-1 0,0-1 3 0,23 0-8 0,-38 2 5 0,19-2 3 15,19 0 0-15,-39-2 1 0,22 1 2 0,17 1-5 16,-36-1-1-16,15 1-1 16,21 0 6-16,-39-1 0 0,18 4 2 0,21-3-3 0,-34 0-1 0,16 0 0 15,18 0-3-15,-34 0 2 0,34 0 1 0,-31-1 3 16,15-1-1-16,16 2 1 0,-29-5 4 0,14 2 0 15,15 3-8-15,-28-6 9 0,13 1 2 0,-2 0-2 16,17 5 0-16,-27-13-3 0,16 9 4 0,11 4 2 0,-26-12-1 16,15 6-7-16,-3-3 5 15,14 9-6-15,-20-13 5 0,5 6-3 0,15 7 3 0,-25-14-5 0,16 7 3 16,9 7 3-16,-17-13-1 0,4 3-1 0,2 1 3 16,-1-4 1-16,2 1 3 0,0 1-5 15,10 11 2-15,-14-24 6 0,5 10-4 0,1 0 3 0,-1-1-1 16,1-1-2-16,1-1-2 0,1 1 3 15,-5-11 8-15,4 9 1 0,0 1 0 0,2 0 0 16,0 0-2-16,-2 2 0 0,7 15-2 0,-8-33-1 0,6 16-2 16,-6 1-2-16,4-1-1 0,4 17-2 0,-11-30 2 0,6 16-8 15,5 14 0-15,-5-21-6 0,5 21-5 0,-4-18-8 16,4 18-6-16,-4-16-12 0,4 16-10 0,0 0-25 16,-2-19-15-16,2 19-21 0,0 0-20 0,0 0-17 15,-2-22-88-15,2 22-275 0,0 0 80 16</inkml:trace>
  <inkml:trace contextRef="#ctx0" brushRef="#br0" timeOffset="156902.51">32772 15750 350 0,'23'-10'166'0,"7"-1"-15"15,-4-2-17-15,3-2-6 0,-1 1-12 0,3 0-15 16,2 0-7-16,-4-2-9 0,5 0-11 0,1 2-6 0,-2 2-9 15,1 0-6-15,-2-1-15 0,0 3-19 16,-3 2-8-16,-5 1-33 0,-4 4-30 0,-2-1-21 16,0 1-35-16,-4 2-69 0,-3 1-209 0,-11 0 62 15</inkml:trace>
  <inkml:trace contextRef="#ctx0" brushRef="#br0" timeOffset="157520.73">32154 16697 424 0,'0'0'206'0,"0"0"-20"15,0 0-15-15,31-22-16 0,-15 14-14 0,2-1-14 16,12-7-11-16,-3 2-10 0,4-3-18 0,-1-1-2 15,3 0-22-15,0 1-20 0,1-2-27 0,2 0-33 16,2 2-36-16,-3 0-41 0,-2-2-139 0,-1 0-274 16,-2 3 80-16</inkml:trace>
  <inkml:trace contextRef="#ctx0" brushRef="#br0" timeOffset="158334.44">33065 17167 228 0,'-2'-3'320'0,"2"3"-39"0,0 0-27 0,-6-10-14 16,6 10-21-16,0 0-27 0,0 0-17 0,5-23-15 15,0 9-25-15,8-9-14 0,7 1-12 0,1-1-13 16,4 0-11-16,2 1-24 0,4 0-24 0,2-2-28 16,19-10-49-16,-12 9-39 0,-4 3-49 0,19-7-58 15,-15 3-119-15,-3 5-364 0,-1 0 103 0</inkml:trace>
</inkml:ink>
</file>

<file path=ppt/ink/ink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09-11T23:52:17.229"/>
    </inkml:context>
    <inkml:brush xml:id="br0">
      <inkml:brushProperty name="width" value="0.05292" units="cm"/>
      <inkml:brushProperty name="height" value="0.05292" units="cm"/>
      <inkml:brushProperty name="color" value="#FF0000"/>
    </inkml:brush>
  </inkml:definitions>
  <inkml:trace contextRef="#ctx0" brushRef="#br0">25730 7393 417 0,'0'0'321'0,"-3"-5"-37"0,3 5-27 16,0 0-26-16,-3-7-23 0,3 7-20 0,0 0-17 15,0 0-12-15,0 0 0 0,0 0-8 0,0 0-5 16,0 0-8-16,0 0-10 0,0 0-1 0,0 0-8 16,0 0-4-16,8 37-7 0,-2-20-9 0,-4 1 0 15,-1 0-6-15,2 12-7 16,-2-3-12-16,-1 2-10 16,2 3-3-16,-4-5-7 0,1-5-3 0,-2-2-7 0,3-3-5 0,-1 1-5 0,1-3-5 0,-2 1-4 0,0-1-7 15,2-1-6-15,-2-3-13 0,2-11-9 0,2 18-16 16,-4-12 0-16,2-6-9 0,0 12-9 0,0-12-3 15,0 0-5-15,-4 9-17 0,4-9-6 0,0 0-9 16,0 0-3-16,-6 0-1 0,6 0 5 0,0 0 5 16,-13-13 6-16,6 0 6 0,0-1 10 0,-2-1 6 15,-2-9 7-15,-2-4 9 0,3 0 8 16,2 1 5-16,0 1 10 16,2-2 5-16,0 7 5 0,5 1 6 0,0 1 1 0,1 2 1 0,3 0 5 0,2-3-4 15,4-5 1-15,1 5 17 0,-2 5-14 0,1 1 7 0,5 1-2 16,-1 3-1-16,3-1 0 0,11-2 0 0,-5 5-2 15,-1 1-3-15,-1 6 5 0,11-3-5 0,-6 5 4 0,7 3-1 16,-11 1-3-16,-2 1-9 0,-4 2 14 16,-1-2-5-16,-1 3 0 0,-3 0 0 0,-6 0 4 15,0 1-3-15,-3-1-2 0,-1 0 2 0,-3 4 2 16,-5 3-3-16,-4-4 4 0,-1-1-4 16,-12 5 5-16,-2-3-3 15,0 1-2-15,7-5 2 0,-1-2-2 0,3-1 2 0,-1-1 0 0,2-1-3 0,2 0-4 0,1-1 8 16,3 0-3-16,0-2-1 0,4 2-6 0,7-3 0 15,-11 1 0-15,11-1-4 0,-12 4 3 0,12-4-2 16,0 0 3-16,0 0-4 0,-4 7 7 0,4-7-3 0,0 0-3 16,0 0 0-16,20 14-7 0,-11-11 8 15,5 5 3-15,1-1-3 16,0 1-2-16,0 1 0 0,3 1 5 0,-3-2-3 0,1 2-4 0,-2-1-1 16,4-1-5-16,-3 1-7 0,1-2 5 0,-2 0-14 15,2-1 3-15,1-1-6 0,-3 0-7 0,3-2 0 0,-5-1-4 16,3 1 1-16,2-3 0 0,-2 0-6 0,-1-1 9 15,-3-1-3-15,5-3 3 0,-3 0 3 0,-2-1 5 0,3-1 3 16,-3-2 5-16,-1-3 0 0,0 1 2 0,-1-1 9 16,0 0 9-16,-2-2 5 0,0 2 8 0,-1 1 5 15,-2 3 8-15,-1 2 5 0,-1-2 7 16,-2 8 6-16,2-11-3 0,-2 11 0 16,0 0-1-16,0 0-11 0,0 0-1 0,0 0 0 0,0 0 1 0,0 0-5 15,0 0-3-15,0 0 2 0,0 0-4 16,-31 23-1-16,24-9-3 0,1 2-4 0,1-3 0 0,1 1 2 15,0 0-2-15,3 2-4 0,0-1 2 0,1-1-4 16,2-3 1-16,0-1-4 0,2-1-3 0,0-1 5 0,-4-8 1 16,7 9 0-16,-2-4-2 0,2 0-2 0,-7-5 6 15,15 4 0-15,-6-2 1 0,-9-2 2 16,18-5-3-16,-9 2-1 16,7-4 6-16,-5-3-3 0,0-2 5 0,1-2-2 0,-2-2 3 0,-3 1 1 0,-2-2 0 15,-3-1 3-15,1 0-3 0,-5 2 2 0,-1-2-3 16,-4 3 1-16,-8-10-9 0,-4 2 2 0,-5 8-2 15,-3 0 2-15,-2-1-7 0,0 4-9 0,-2 3-12 0,6 4 1 16,6 1-22-16,0 0-20 0,2 3-20 16,2 0-29-1,1 1-23-15,3 0-20 0,11 0-19 0,-18 2-18 0,13 3-24 0,-1-3-18 0,6-2-140 0,-10 6-442 16,10-6 123-16</inkml:trace>
  <inkml:trace contextRef="#ctx0" brushRef="#br0" timeOffset="334.71">26362 7382 342 0,'0'0'231'16,"0"0"-18"-16,7 4-9 0,-7-4-9 0,2 10-17 0,-2-1-14 15,0-9-10-15,-2 22-7 0,2-6-9 0,0 0-7 16,-4 0-4-16,3-1-9 0,-1 12-5 0,0-5-7 15,0-4-9-15,0-3-3 0,0 0-7 0,-1 0-7 16,3-3-7-16,0 2-2 0,0-2-11 0,0-2 0 0,0-10-2 16,1 19-4-16,1-11-4 0,2-2-3 0,-4-6 1 15,6 13-5-15,-3-6-7 0,3-2 0 0,2 2-7 16,-2-2 0-16,3-1-4 0,5 3-6 16,-1-2-5-16,2 0-3 15,3-4-8-15,-1 4-10 0,0-3-8 0,4-1-10 16,-4-1-18-16,2 1-3 0,1-1-14 0,-5-1-11 0,4 2-17 0,-4-2-15 0,3 0-12 0,-2-2-13 15,-3 1-24-15,-2-1 3 0,-2 0-33 16,1 0-16-16,-2-1-110 0,-8 4-366 0,0 0 104 0</inkml:trace>
  <inkml:trace contextRef="#ctx0" brushRef="#br0" timeOffset="553.7">26423 7559 266 0,'0'0'189'0,"0"0"-35"0,0 0-12 0,25-11-12 0,-16 10-14 16,7-2-20-16,1-1-14 0,1 0-10 0,0 2-19 0,2-1-15 15,-1-1-7-15,-8 1-17 0,0-1-34 0,0 0 1 16,-11 4-11-16,13-6-20 0,-6 1-10 0,-7 5-12 16,4-10 5-16,-4 10-1 0,0 0-52 0,-2-13-140 15,2 13 43-15</inkml:trace>
  <inkml:trace contextRef="#ctx0" brushRef="#br0" timeOffset="808.97">26742 7356 385 0,'11'7'279'16,"0"0"-29"-16,0-1-28 0,-1 3-20 0,1 0-18 15,0 3-16-15,0 2-16 0,-2 0-11 0,2 0-12 16,-1 0-13-16,1 2-16 0,-1-2-7 0,9 10-9 16,-8-7-10-16,1 0-10 0,-4-4-7 0,-1 2-16 0,0-1-23 15,0 0-24-15,-1-3-38 16,-1-1-33-16,-1-2-40 0,2-1-37 0,0 0-161 0,-6-7-377 0,9 9 107 15</inkml:trace>
  <inkml:trace contextRef="#ctx0" brushRef="#br0" timeOffset="1016.8">27206 7468 284 0,'-17'11'346'0,"1"1"-51"15,-2-2-6-15,2 0-25 0,-11 4-22 16,3 3-18-16,-5-2-29 0,2-1-24 0,8-2-15 0,-6 5-24 16,-2 0-9-16,1-3-13 0,6-1-22 0,2-2-24 15,4-3-21-15,-2 0-33 0,7 0-32 0,-1-3-31 0,0 0-33 16,10-5-28-16,-13 8-25 0,9-5-39 0,4-3-149 16,0 0-392-16,0 0 111 0</inkml:trace>
  <inkml:trace contextRef="#ctx0" brushRef="#br0" timeOffset="1634.91">27445 7215 336 0,'0'0'331'0,"2"-6"-45"0,-2 6-24 0,0 0-30 0,0 0-26 16,4-6-22-16,-4 6-19 0,0 0-13 0,0 0-9 0,0 0-14 16,6 32-1-16,-6-16-12 0,4 11-7 15,-4-6-7-15,2 7-10 0,0-6 1 0,-2-1-12 16,4 6-1-16,-3 0-8 0,-1-6-2 0,4-1-7 16,-4-4-4-16,2-1-4 0,-2 0-6 0,3-2-3 0,-2-4-5 15,0-2-8-15,-1-7-4 0,1 16 3 0,-1-16 1 16,0 0 3-16,1 14-2 0,-1-14 3 15,0 0-7-15,7 6-4 0,-7-6 1 0,0 0-12 16,0 0 7-16,0 0-5 0,0 0-1 0,26-16-10 0,-14 6 3 16,1-1 1-16,-1-1-7 0,1 1 3 0,3 1-9 15,-3 0 9-15,0 2-6 0,2 1-4 0,-5 3 3 0,2 2 3 16,-1-1-6-16,-11 3-1 0,19 3 4 0,-13-1-8 16,2 2 0-16,-1 1 7 0,-7-5 1 0,12 13 3 15,-7-6 4-15,-5-7 3 0,8 22 3 0,-6-10 8 0,-2-2 6 16,0-10 2-16,-2 20 10 0,2-20 8 15,-6 15 5-15,1-8-5 0,-1 0-2 0,6-7-5 16,-19 14-1-16,6-7-12 0,-1 0 4 0,-1-2-2 16,-1-1-12-16,-2-1-16 0,0-2-17 15,2-1-14-15,-1 0-23 16,0-2-24-16,4 0-35 0,1-1-39 0,12 3-40 0,-15-5-54 0,9-1-259 0,6 6-605 0,-7-11 167 16</inkml:trace>
  <inkml:trace contextRef="#ctx0" brushRef="#br0" timeOffset="3000.83">28117 7325 364 0,'-7'-3'293'0,"7"3"-40"15,0 0-29-15,-4-5-30 0,4 5-20 0,0 0-18 16,0 0-14-16,-5-7-15 0,5 7-11 0,0 0-13 16,0 0-13-16,0 0-1 0,0 0 0 0,-1-8-5 15,1 8-4-15,8-9 0 0,-1 4-7 0,-1-2-6 16,8-3-6-16,1 0-2 0,-2 1-11 15,3 2 2-15,1-1 8 0,-5 2-5 0,3 0 1 0,0 1-7 16,-3 2-4-16,0 0-1 0,-3 1-7 0,0 0 1 16,1 1-4-16,-2 1 8 0,-8 0-8 0,16 3-3 15,-9-2-3-15,0 3 1 0,2 0-6 0,-3 0-1 16,3 2-4-16,4 2 1 0,-4-1-3 0,5 1 0 16,-3-1 2-16,-2-2-2 0,1 1-7 0,-2 1 7 0,-1-3-8 15,3 2-4-15,-3-3 3 0,1 1 3 0,1-2-5 16,0 3 5-16,6-1-3 0,-2-2-4 0,0-1 4 15,-2-1-7-15,6 3-5 0,-1-3-14 0,-2-3 6 0,-4 2-20 16,-1 0-8-16,-1 0-19 0,-8 1-18 16,12-3-24-16,-12 3-21 0,7-5-16 0,-7 5-21 15,0 0-9-15,0 0-23 0,6-6-156 0,-6 6-419 0,0 0 118 16</inkml:trace>
  <inkml:trace contextRef="#ctx0" brushRef="#br0" timeOffset="3253.85">28273 7450 255 0,'0'0'247'16,"0"0"-40"-16,0 0-25 0,0 0-18 0,0 0 2 16,0 0-7-16,0 0-11 0,0 0-5 0,0 0-12 0,39 4-6 15,-21-2-11-15,14-1-16 0,-2-1-2 0,0 1-6 16,4 1-12-16,-1-1-4 0,0 1-9 15,-2 0-7-15,0 0-7 0,-6-1 0 0,-5 1-11 0,-1-1-1 16,0 3-5-16,-1-4-7 0,1 2-14 0,0-1-14 0,-1 0-17 16,-2 1-20-16,-4-1-20 0,-12-1-20 15,21 1-24-15,-12 1-16 0,-9-2-17 16,11 1-25-16,-11-1-125 0,12 0-339 0,-12 0 95 0</inkml:trace>
  <inkml:trace contextRef="#ctx0" brushRef="#br0" timeOffset="4049.12">28689 7787 433 0,'0'0'308'15,"-9"-5"-38"-15,9 5-26 0,0 0-21 0,-6-5-17 16,6 5-12-16,0 0-22 0,0 0-9 0,0 0-10 15,0 0-21-15,-13 15 1 0,10-9-16 0,-2 9-8 16,2-1-10-16,0 2-10 0,1-1-8 0,-1 2-3 16,1 0-13-16,1-1-4 0,1-2-14 0,1 2 5 15,-1-2-8-15,2 2-4 0,1-2-9 0,1 0 2 16,0-3-7-16,2-1-1 0,-2-3-3 16,2 2-1-16,0-4-6 15,8 5-1-15,-1-1 0 0,-1-2 2 0,3 0-2 0,1-1-1 0,1-1-14 0,-2 1 5 0,1-1 3 16,-2 2-2-16,-2-2-3 0,-2 0 5 0,-4 0-3 15,2 0 4-15,-8-5-2 0,10 8 0 0,-7-2 9 16,-3-6-2-16,1 13 1 0,-1-13 0 0,-5 12 2 16,-2-7-5-16,-1 2-1 0,-4 2-3 0,-5-1 0 15,3-3-3-15,-5 1-7 0,-9 1-10 0,5-2-9 0,1-2-18 16,4-2-14-16,0-2-21 0,0 1-24 0,5-3-26 16,2 2-13-16,11 1-29 0,-14-6-23 15,9 2-41-15,5 4-142 0,-5-11-442 0,5 11 121 16</inkml:trace>
  <inkml:trace contextRef="#ctx0" brushRef="#br0" timeOffset="4246.92">28964 7985 328 0,'15'-5'331'0,"-7"4"-43"0,-8 1-26 0,15-5-24 15,-8 2-24-15,-7 3-17 0,25-5-27 0,-9 4-13 0,-1-2-21 16,2-1-14-16,3 2-10 0,-2-1-17 0,1 2-22 15,-1 0-24-15,0-2-27 0,-1 2-34 0,-6-1-28 16,1-1-30-16,-12 3-28 0,0 0-40 16,17-2-43-16,-17 2-119 15,0 0-359-15,0 0 102 0</inkml:trace>
  <inkml:trace contextRef="#ctx0" brushRef="#br0" timeOffset="4406.52">29046 8028 238 0,'0'0'228'0,"-2"8"-37"0,2-8-19 0,0 0-15 15,0 0-16-15,0 0-17 0,15 10-10 0,-7-8-16 16,-8-2-13-16,18 3-9 0,0-3-16 0,2 1-18 16,-1 0-25-16,1-2-24 0,-1 0-11 0,-1-2-38 15,14 0-37-15,-7-4-109 0,-4 4-240 0,-4-3 70 16</inkml:trace>
  <inkml:trace contextRef="#ctx0" brushRef="#br0" timeOffset="4580.01">29569 7793 316 0,'0'0'281'16,"0"0"-19"-16,0 0-19 0,0 0-22 15,0 0-10-15,0 0-19 0,-1 39-12 0,0-24-10 0,0 13-19 0,0-6-8 16,2 5-16-16,-1 1-9 0,0-1-16 0,0-3-6 16,5 2-11-16,-4 2-13 15,-1-6-2-15,-1-2-8 0,3-4-7 0,-3 1-13 0,1-1-17 16,0-3-20-16,1-2-24 0,0-3-25 0,-1-8-25 15,-1 15-30-15,1-15-29 0,0 0-35 0,-2 10-38 0,2-10-134 0,0 0-403 16,0 0 113-16</inkml:trace>
  <inkml:trace contextRef="#ctx0" brushRef="#br0" timeOffset="5051.14">29413 7958 369 0,'-6'-8'228'0,"6"8"-27"0,0 0-5 0,0 0-10 16,0 0-6-16,0 0-14 0,0 0-13 0,21-10-16 15,-21 10-9-15,25 2-20 0,-6-4-9 0,0 2-8 16,0 2-6-16,12-2-10 0,1 1-3 0,-7 1-8 0,-3-1 0 16,7 2-1-16,-7-3-2 0,0 0-5 0,-5 0 1 15,0 0-3-15,-3 1-4 0,-3-1 7 0,-2 1 6 16,-9-1 10-16,14 1 4 0,-14-1 7 0,0 0-10 16,9 1-5-16,-9-1-9 0,0 0-6 15,0 0-5-15,0 0-7 0,-20 15-2 0,6-4-2 16,0 0-1-16,-1-1-12 15,2 3 0-15,-2-2-3 0,3 1-5 0,0-2-1 0,1 2 0 0,0-2-6 0,3 0-1 16,4-3-6-16,0-1 5 0,4-6-7 0,-6 12 1 16,6-12-2-16,0 0 0 0,0 0 1 0,0 0-2 0,8 12 1 15,-8-12-2-15,13 0 1 0,-13 0-5 0,24-2-3 16,-6-1 3-16,0 3-5 0,-1-3 2 0,1 1-4 16,-2 1-3-16,2 1 2 15,-3 0-1-15,4 3 1 16,-6-1 1-16,4 2 4 0,-3 1-4 0,2 0 2 0,-3 2 5 0,0 2 4 0,-1 0 2 0,-2-1-9 15,-2-1 5-15,-4 1 1 0,0-2 1 0,-4-6 3 0,4 14 5 16,-3-6-3-16,-1-8 8 0,-2 14-3 0,2-14-6 16,-8 13 5-16,3-6-2 0,-3-1 1 0,0-2-1 15,-6 2-5-15,1-1-3 0,1-1-8 0,1-1-11 16,2-1-12-16,-1-2-8 16,10 0-19-16,-17-2-18 0,10 0-22 15,7 2-18-15,-12-5-18 0,12 5-20 0,-8-12-14 0,8 12-14 0,-1-13-13 0,2 4-131 16,2 0-393-16,-3 9 108 0</inkml:trace>
  <inkml:trace contextRef="#ctx0" brushRef="#br0" timeOffset="5324.13">30102 8020 457 0,'0'0'321'0,"0"0"-23"0,0 0-24 0,0 0-20 16,0 0-15-16,0 0-29 0,-16 30-15 15,13-24-19-15,3-6-14 0,-6 14-14 0,3-8-14 0,3-6-16 16,-4 12-5-16,4-12-10 0,-3 11-12 0,3-11-3 16,0 0 3-16,3 14-13 0,-3-14 3 15,6 7-7-15,-6-7-6 16,8 4-5-16,-8-4-6 0,13 4-3 0,-13-4-11 0,18 0-5 0,-10 0-10 16,-8 0-14-16,19 1-11 0,-12 0-25 0,-7-1-26 0,12 1-19 0,-12-1-25 15,0 0-23-15,17 2-28 0,-17-2-27 0,14 4-32 16,-5-2-26-16,-1 1-176 0,-8-3-485 0,15 7 135 15</inkml:trace>
  <inkml:trace contextRef="#ctx0" brushRef="#br0" timeOffset="5959.46">30847 8043 347 0,'-13'-4'392'0,"3"3"-59"0,10 1-40 0,-27 2-41 15,10 2-27-15,-1 0-24 0,0 4-26 16,3-2-18-16,-3 2-20 0,4 3-21 0,-1-2-5 0,5 1-15 16,0-2-11-16,2-1-10 0,1 2-7 0,2-3-15 15,5-6-11-15,-7 12-5 16,7-12-10-16,-3 6-2 16,3-6-1-16,0 0-1 0,0 0-4 0,0 0-2 0,0 0-2 0,0 0 0 0,18 2 7 0,-18-2 0 15,13-10 4-15,-4-2 8 0,2-1-6 0,0-1 2 16,-2 0 7-16,-1 1 6 0,2 0 5 0,-3 3 2 0,-1 2 9 15,-1 1 5-15,-5 7 2 0,7-13 3 0,-7 13-12 16,4-8-3-16,-4 8-13 0,0 0 0 0,0 0-2 16,0 0-3-16,0 0-9 0,0 0 6 0,0 0-5 15,0 0-6-15,0 0-9 0,-14 30 0 0,14-30 3 16,-4 17-3-16,-2-3-1 16,4-2-3-16,-1-3-1 0,3-9-3 15,-2 14-1-15,2-14-1 0,0 0-2 0,6 17 0 0,-6-17-6 0,9 9 4 0,-9-9-5 0,13 5 8 16,-13-5-7-16,15 0 7 0,-15 0-1 0,17-4-2 15,-7-1 6-15,-10 5 5 0,13-9-2 0,-7 3 12 16,2 1 8-16,-3-2 7 0,-5 7 9 0,10-11 13 16,-7 6 0-16,-3 5 4 15,7-8-4-15,-7 8-3 16,0 0-2-16,7-6-11 0,-7 6-2 0,0 0-6 0,0 0-6 0,0 0-4 0,0 0-2 0,0 0-6 16,0 0-9-16,0 0-9 0,0 0-7 0,0 0-8 0,0 0-5 15,-9 30-5-15,9-30-19 0,0 0-9 16,2 20-15-16,-1-13-19 0,-1-7-10 15,6 12-25-15,-6-12-21 0,7 8-30 0,-1-4-23 0,-6-4-36 16,15 5-25-16,-7-4-221 0,-8-1-576 0,17 0 157 0</inkml:trace>
  <inkml:trace contextRef="#ctx0" brushRef="#br0" timeOffset="6347.95">31108 8040 277 0,'0'0'242'0,"0"0"-23"0,0 0-19 16,0 0-20-16,0 0-23 0,0 0-15 0,0 0-14 0,0 0-12 16,0 0-4-16,0 0-7 0,0 0-6 0,1 36-9 15,0-30-6-15,-1-6-4 16,4 14-5-16,-1-7-9 0,-3-7 0 0,9 14-5 0,-5-9-3 0,1-1-6 16,2 1-3-16,-7-5 6 0,17 8 2 0,-8-7-9 0,1 2-3 15,-10-3-3-15,20 1-2 0,-11-2 1 0,-9 1 0 16,19-4 6-16,-9 0 4 0,3-3-4 15,-3 2-2-15,-2-1 5 16,-8 6 2-16,15-13 4 0,-10 8 3 0,-5 5 0 0,7-10 0 0,-7 10-6 0,0 0-2 16,5-11-3-16,-5 11-1 0,0 0-10 0,0 0 2 15,0 0-5-15,0 0-3 0,0 0-5 0,0 0-10 16,0 0 4-16,0 0 0 0,0 0-5 0,0 0-1 16,-28 22-4-16,28-22-5 0,-6 15-11 15,3-6-3-15,3-9-11 0,-5 16-9 0,5-8-11 0,0-8-13 0,1 16-11 16,-1-16-18-16,2 14-15 0,-2-14-17 0,9 12-16 15,-9-12-18-15,11 7-16 0,-4-4-10 16,-7-3-13-16,15 1-14 0,-5 0-134 0,-10-1-400 0,17-5 112 16</inkml:trace>
  <inkml:trace contextRef="#ctx0" brushRef="#br0" timeOffset="7066.42">31502 7975 233 0,'4'-24'105'0,"-1"4"7"16,0 3 8-16,0 5 11 0,-2-1 9 0,-1 13 16 15,0-18 17-15,0 18 6 0,-1-14-3 0,1 14-4 16,0 0-20-16,0 0-12 0,-3-12-13 15,3 12-9-15,0 0-9 0,0 0-7 16,0 0-7-16,0 0-10 0,-12 34-7 0,8-16-9 0,2 12-5 0,-4-1-13 0,4 3 3 16,2-2-15-16,-2 0-2 0,1 0-3 0,1 0-3 15,2-3-7-15,-4 2-5 0,3-7-20 0,0-4-6 16,-2-5-12-16,1-1-14 0,-2-3-11 0,2-9-12 0,0 13-5 16,0-13 0-16,0 0-3 0,0 14-6 15,0-14-5-15,0 0-3 16,0 0-3-16,0 0 9 0,0 0-2 0,0 0 11 15,0 0 5-15,0 0-5 0,0 0 24 0,0 0 2 0,0 0 11 0,0 0-1 0,0 0 4 16,0 0 1-16,0 0 6 0,0 0-4 0,0 0 3 16,-15-26 2-16,15 26 6 0,0 0-1 15,0 0 1-15,0 0-6 0,21-13 9 0,-21 13 1 16,16-6 15-16,-7 3 0 0,-9 3 5 0,24-11 7 0,-12 5 5 0,3-3 13 16,0 1 14-16,-1 0-2 15,-3 1 12-15,3 0 2 0,-3 0 5 0,-3 1 6 0,1 1 4 16,-9 5 7-16,8-8 0 0,-8 8 2 0,0 0 0 0,10-7-10 15,-10 7-7-15,0 0-12 0,0 0 1 16,0 0-6-16,0 0-9 0,0 0 1 0,0 0-6 0,0 0 0 16,0 0-8-16,-6 32-5 0,6-32-2 0,-7 17-4 15,4-8-1-15,3-9-4 0,-6 14 3 0,6-14-7 16,-3 14 3-16,3-14-8 0,-1 12 5 0,1-12-1 0,0 0-4 16,0 0 8-16,7 15-5 0,-7-15 1 15,0 0 4-15,0 0-7 0,15 1 1 0,-15-1 4 0,0 0 0 16,19-12 8-16,-19 12-6 0,14-12-5 0,-8 5 5 15,5-5-7-15,-2 1 2 0,-2 0-2 0,0 4 1 16,-7 7 3-16,10-12-3 0,-10 12-4 0,8-8 1 16,-8 8-2-16,0 0-1 0,8-3 0 0,-8 3-5 15,0 0-1-15,0 0 10 0,12 15-6 16,-12-15-2-16,5 15 2 0,-3-6 1 16,-2-9-5-16,4 17 1 0,0-1-1 0,-1-4 0 0,-1-2 1 0,-2-10 2 15,4 18-12-15,0-12-5 0,-4-6-14 0,6 12-11 0,-6-12-13 16,7 10-10-16,-7-10-14 0,10 8-15 0,-10-8-20 15,14 2-7-15,-14-2-4 0,0 0-1 0,19-1-3 16,-19 1 14-16,0 0 1 0,16-13 6 16,-16 13 12-16,8-14 10 0,-8 14 23 15,2-18 6-15,-3 3 23 0,-2-1 5 0,-2 1 19 0,-1-1 12 16,1 1 0-16,-3 0-4 0,0 3 10 0,1-1-2 0,-1 3-5 16,2 1-7-16,1 2-11 0,5 7-14 0,0 0-21 0,-8-17-16 15,8 17-19-15,-5-5-14 16,5 5-14-16,0 0-23 0,0 0-72 0,0 0-247 0,0 0 74 15</inkml:trace>
  <inkml:trace contextRef="#ctx0" brushRef="#br0" timeOffset="7494.56">31831 8160 258 0,'6'15'114'16,"0"0"3"-16,-4-2 13 0,0-1-4 0,1-2 10 0,-3-10-6 15,4 19-2-15,-2-12-3 0,-2-7-13 16,7 17-10 0,-1-10-6-16,0 0-11 0,-6-7-11 0,19 15-4 0,-8-9-10 0,0-2-3 0,4 2-4 0,-3-3 2 15,1-2 7-15,1-3 16 0,-14 2 13 0,22-2 4 0,-13 0 4 16,-9 2 2-16,14-11 3 0,-3 0 4 15,-2-1-3-15,-3-1 0 0,-2 0-5 0,0 1 1 16,-1-2 0-16,-3 3-5 0,0 11-1 16,1-18-8-16,-1 18-14 0,0 0-8 0,-6-20-6 0,6 20-4 0,0 0-16 15,-12-6 9-15,12 6-12 0,0 0 1 0,0 0-16 16,-33 18 1-16,20-9-12 0,0 0-5 0,1 3-9 0,4-4-11 16,0 2-3-16,0 3-3 0,3-3-13 15,2-1-4-15,3-9-2 0,-4 14-9 16,4-14-6-16,0 0-6 0,3 15 0 0,-3-15-1 0,10 4-1 15,-10-4-4-15,18 1 0 0,-18-1 8 16,23-2 5-16,-9-3 5 0,1 1 3 0,1-4 6 0,-2-2 5 0,1 2 11 16,-1-3-2-16,0-1 11 0,-1 1 5 15,1 0 6-15,-6 4 6 0,2-1 2 0,-3 2-2 0,-7 6 3 16,13-8 6-16,-13 8-2 0,11-6 5 0,-11 6 1 16,0 0 4-16,0 0 5 0,0 0 2 0,0 0-1 0,22 14 0 15,-22-14-3-15,5 12 3 0,-2-4 4 0,-3-8-3 16,5 16-5-16,-1-7-1 0,-4-9-1 15,6 17-5-15,-2-9-10 0,0 0-11 0,-4-8-17 16,10 15-14-16,0-3-25 0,-3-3-25 16,3-5-32-1,1 3-45-15,2-2-54 0,-1-1-137 0,0-1-425 0,-12-3 118 16</inkml:trace>
  <inkml:trace contextRef="#ctx0" brushRef="#br0" timeOffset="7673.08">32297 8023 297 0,'-1'-8'375'16,"1"8"-61"-16,1-20-43 0,-1 20-29 0,4-15-26 0,-4 15-25 16,10-13-21-16,-5 6-24 0,9-3-13 0,0 2-27 15,1-3-17-15,2 4-26 0,11-5-23 0,-7 4-28 16,-4 2-30-16,2 1-28 0,-2 1-32 0,0-1-19 16,0 3-20-16,-4 0-34 15,4-2-136 1,-6-1-341-16,-2 2 96 0</inkml:trace>
  <inkml:trace contextRef="#ctx0" brushRef="#br0" timeOffset="12284.38">29424 7112 290 0,'0'0'272'0,"-7"-5"-40"0,7 5-15 0,-5-5-6 16,5 5-9-16,-7-5-4 0,7 5-8 15,-7-4-6-15,7 4-5 0,0 0-13 0,-12-7-6 0,12 7-5 16,0 0-7-16,-12-1-11 0,12 1 6 0,0 0-9 16,-21 4-3-16,9 3-5 0,-2 1-5 0,1 1-4 0,-1 4-4 15,2-1-8-15,-10 11-8 0,4-1-2 0,-1 2-6 16,3 0-8-16,1-2-5 0,8 5-8 16,-3-8-8-16,2 1-9 0,6-3-2 0,3 0-5 0,-2 1-4 15,4 10-7-15,0-8-5 0,4-3 0 0,1-1-2 16,-1-1 0-16,7 10-6 0,6-2-1 0,-4-7 0 15,-1-3-6 1,3-4-4-16,-2 1-7 0,12 3-10 0,1-2-10 0,-4-6-15 16,3 3-16-16,2-3-14 0,-5 0-18 0,-4-2-14 0,-2-3-17 0,-1 0-16 0,-2 1-14 15,0-2-27-15,-3-1-13 0,-13 2-24 0,24-3-20 16,-15 1-8-16,0-1-20 0,0 0-139 16,-9 3-470-16,14-9 131 0</inkml:trace>
  <inkml:trace contextRef="#ctx0" brushRef="#br0" timeOffset="12770.31">29935 7323 313 0,'5'-14'266'15,"-5"14"-29"-15,3-13-23 0,-3 13-17 0,3-8-14 16,-3 8-13-16,2-9-4 0,-2 9-3 0,0 0-13 0,3-11-4 16,-3 11-10-16,0 0-10 0,3-7-6 15,-3 7-14-15,0 0-3 0,0 0-12 0,0 0 0 16,0 0-10-16,2-10-7 0,-2 10-3 0,0 0-1 16,0 0 1-16,0 0 0 0,0 0-7 0,0 0-11 15,0 0 8-15,0 0-14 0,7 34-5 0,-2-20 1 0,0 1-8 16,1 13-1-16,2-8-9 0,-2-2-2 0,0-3 1 15,1 3-5-15,0-2 3 0,0 0-1 16,-2-1-8-16,2-2 4 0,-2-1-6 0,-1-4 1 16,1 1-5-16,-5-9-2 0,5 13 5 0,-5-13 1 0,4 10 6 0,-4-10-6 15,0 0-2-15,2 10 1 0,-2-10-6 0,0 0 3 16,0 0-2-16,0 0-3 0,0 0 2 0,-16 7 4 16,16-7 5-16,0 0-10 0,-23-2 7 0,23 2 2 15,-19 0 4-15,9 2 2 0,10-2-3 0,-18 0 11 16,18 0-9-16,-18 0-1 0,18 0-9 0,0 0 1 0,-17 1 0 15,17-1-8-15,0 0 0 0,-10 1 4 0,10-1-8 16,0 0 8-16,0 0 3 0,0 0-1 0,0 0-6 16,0 0 5-16,0 0-14 15,0 0-6-15,38 17-6 0,-22-14-12 16,2 1-11 0,1-2-17-16,0 0-23 0,2-2-32 0,-3 3-38 0,0-3-53 0,0 0-45 0,-2-3-195 0,0 1-535 0,-16 2 146 0</inkml:trace>
  <inkml:trace contextRef="#ctx0" brushRef="#br0" timeOffset="13000.98">30449 7357 375 0,'14'-5'332'0,"-1"1"-32"0,1-1-27 0,-1 2-20 16,4 0-29-16,-3 0-22 0,2-2-24 15,3 3-15-15,1 2-17 0,-1-4-16 0,0 2-14 0,0 0-10 16,-2 0-13-16,-1-1-17 0,-1 2-16 0,-6 1-17 16,-9 0-30-16,16-2-25 0,-16 2-32 0,0 0-40 15,15-2-35-15,-15 2-52 0,7-2-30 0,-7 2-128 16,0 0-391-16,0 0 109 0</inkml:trace>
  <inkml:trace contextRef="#ctx0" brushRef="#br0" timeOffset="13768.5">31125 7212 305 0,'0'0'245'0,"0"0"-30"0,0 0-13 0,0 0-21 0,0 0-12 16,0 0-6-16,0 0-2 0,3-6-2 0,-3 6-11 16,0 0 0-16,0 0-2 0,0 0-3 0,0 0-3 15,0 0-12-15,0 0 3 0,0 0-8 0,0 0-5 16,0 0-9-16,0 0-7 0,0 0-2 0,0 0-9 0,0 0-6 16,0 0-19-16,0 0 3 0,0 0-21 15,0 0 9-15,0 0-7 0,0 0 3 0,0 0-12 16,0 0-6-16,0 0-3 0,0 0 1 0,0 0-11 0,0 0 6 15,0 0 0-15,0 0 1 0,0 0-12 16,0 0 6-16,0 0 2 0,0 0-6 0,0 0 5 0,0 0 7 16,0 0-11-16,0 0 5 0,0 0 1 0,0 0-5 15,0 0-17-15,0 0 16 0,15 29 1 0,-12-22-2 16,-3-7-1-16,9 23-2 0,-5-12-5 0,0-1-4 16,1 4-2-16,-1-1 7 0,0-4-1 0,0 1 0 0,0 0 1 15,-4-10-6-15,8 15-7 0,-6-8 5 0,-2-7 0 16,6 16-2-16,-6-16 2 15,5 12-3-15,-5-12 1 16,5 11 1-16,-5-11-5 0,5 10 6 0,-5-10-5 16,0 0-3-16,4 10-9 0,-4-10 1 0,0 0-16 0,4 8-14 0,-4-8-11 0,0 0-9 0,0 0-22 15,4 9-17-15,-4-9-30 0,0 0-20 0,0 0-16 16,0 0-11-16,0 0-15 0,0 0-22 0,0 0-21 16,0 0-151-16,0 0-460 0,0 0 128 0</inkml:trace>
  <inkml:trace contextRef="#ctx0" brushRef="#br0" timeOffset="14682.08">30955 7266 250 0,'0'0'265'0,"0"0"-27"0,0 0-19 16,0 0-23-16,-15-1-10 0,15 1-15 0,0 0-21 15,0 0-8-15,0 0-11 0,0 0-3 0,0 0-7 16,0 0-3-16,0 0-6 0,0 0-4 0,0 0-10 16,0 0-8-16,0 0-9 0,47-9-8 0,-29 6-6 15,-1 1-5-15,0-2-7 0,1 4-7 16,0-1-8-16,-1-2-1 0,-3 1-4 0,0 1-3 0,2-1-8 0,-3 1-5 16,-1 1-17-16,-12 0-16 0,18-2-20 15,-9 2-27-15,-9 0-19 0,16-3-29 0,-16 3-28 16,18-1-21-16,-18 1-33 0,15 0-146 0,-15 0-403 0,13 0 112 15</inkml:trace>
  <inkml:trace contextRef="#ctx0" brushRef="#br0" timeOffset="14983.96">31392 7236 393 0,'0'0'253'0,"0"0"-22"16,0 0-16-16,0 0-9 0,0 0-8 0,0 0-16 15,0 0-11-15,0 0-14 0,-15 22-16 0,10-15-8 16,-2-1-10-16,7-6-11 0,-11 14-10 16,7-9-7-16,-1 2-11 0,1 0-10 0,4-7-7 0,-8 10-3 15,4-4-7-15,4-6-8 0,-4 12-2 0,4-12-5 16,1 10-8-16,-1-10 0 0,0 0-6 0,8 10-1 0,-8-10-6 16,12 4 2-16,-4-2-5 0,-8-2 3 0,17 3-6 15,-17-3-1-15,16-4-2 0,-7 4 3 0,-9 0-4 16,16-3-7-16,-16 3-4 0,14-4-5 0,-6 2-15 15,-8 2-17-15,9-6-17 0,-9 6-10 0,0 0-20 0,7-9-20 16,-7 9-20-16,0 0-14 0,0 0-10 16,0 0-26-16,0 0-25 0,0 0-111 0,0 0-370 15,0 0 105-15</inkml:trace>
  <inkml:trace contextRef="#ctx0" brushRef="#br0" timeOffset="15414.47">31583 7266 540 0,'0'0'301'0,"-9"-6"-37"0,9 6-28 0,0 0-28 16,-8-7-26-16,8 7-24 0,0 0-19 16,0 0-18-16,-7-4-13 0,7 4-8 0,0 0-18 15,0 0-4-15,0 0-9 0,0 0-6 0,0 0-5 0,0 0-8 16,0 0-2-16,0 0-10 0,17 27-5 0,-13-21 0 15,-4-6 0-15,8 12-6 0,-4-6-4 0,1 0 0 16,-5-6-2-16,6 11-3 0,-6-11 0 0,3 10 2 16,-3-10 2-16,2 7-4 0,-2-7 6 15,0 0-7-15,-8 14-2 16,8-14-10-16,-9 6-10 0,1-3-14 0,8-3-24 0,-14 5-23 0,14-5-16 0,-14 2-23 16,14-2-21-16,0 0 1 0,-19-1-23 0,19 1-15 15,0 0-8-15,-10-6-112 0,10 6-340 0,0 0 98 0</inkml:trace>
  <inkml:trace contextRef="#ctx0" brushRef="#br0" timeOffset="15571.5">31553 7310 251 0,'0'0'125'0,"10"-5"4"0,-10 5-3 0,0 0 2 0,0 0-5 0,0 0 10 15,0 0-6-15,13-2 4 0,-13 2-14 0,0 0-3 16,0 0-14-16,0 0-6 0,15 4-10 0,-15-4-8 16,0 0-7-16,11 4-12 0,-11-4 0 0,0 0-18 15,14 4-17-15,-14-4-22 0,9 4-21 16,-9-4-19-16,11 4-25 0,-11-4-27 0,13 2-28 0,-5 0-110 15,-8-2-274-15,0 0 79 0</inkml:trace>
  <inkml:trace contextRef="#ctx0" brushRef="#br0" timeOffset="16136.98">32042 7224 405 0,'0'0'282'0,"-17"-12"-30"15,17 12-28-15,0 0-28 0,0 0-19 0,-20 3-23 0,20-3-16 16,0 0-18-16,-18 9-4 0,18-9-19 0,-12 8-11 16,7-3-9-16,5-5-9 0,-7 10-7 0,7-10-5 15,-6 9-9-15,6-9-3 0,0 0-3 0,-4 10-5 0,4-10 0 16,0 0-1-16,0 0-3 0,0 0 3 0,0 0-2 16,0 0 5-16,0 0 1 0,0 0 5 15,0 0 2-15,0 0 3 0,0 0-1 0,0 0 4 0,35-24-6 16,-29 13 8-16,1-2-1 0,-1 1-2 0,0-2 5 0,-1 2-3 15,-2 2 6-15,-3 10-5 16,3-15-6-16,-3 15 7 0,0 0-10 0,4-17-7 0,-4 17-5 0,0 0-1 16,0 0-5-16,0 0-5 15,0 0 0-15,0 0 2 0,0 0-6 16,0 0-5-16,0 0-4 0,0 0 1 0,0 0-2 0,0 0-1 0,0 0-6 0,0 0 0 16,0 0-1-16,0 0-5 0,3 41-3 15,-3-41-1-15,9 10 1 0,0-5-7 0,-9-5 4 0,17 5-1 16,0-2 3-16,-4-3 2 0,4-2-4 0,-3 1-1 15,2-4 4-15,-4 0 5 0,-2-1-3 0,0 0-1 0,1-4-4 16,-3 2 14-16,1 0 3 0,-3-1 1 16,-6 9 1-16,6-13 2 0,-6 13 10 0,3-11 2 0,-3 11-2 15,0 0-8-15,0 0 0 0,0 0 1 16,0 0-1-16,0 0-3 0,0 0-6 16,0 0 4-16,0 0 2 0,0 0-4 15,0 0-7-15,-39 25 1 0,33-14 5 0,2 0-6 0,-1-4 4 0,5-7-2 0,-4 18-4 16,2-9-8-16,2-9-13 0,1 18 3 0,-1-18-11 15,6 12-7-15,-6-12-7 0,11 13-11 0,-5-8-15 16,-6-5-11-16,12 10-11 0,-4-5-12 0,0 0-14 0,-8-5-18 16,15 9-6-16,-5-7-10 0,-10-2-6 15,14 5-23-15,-14-5-18 0,13 6-110 0,-13-6-371 16,6 3 104-16</inkml:trace>
  <inkml:trace contextRef="#ctx0" brushRef="#br0" timeOffset="16954.34">31413 7527 228 0,'-7'-7'371'0,"7"7"-61"0,-12-6-43 15,12 6-18-15,-12-4-38 0,12 4-26 0,-17-2-16 16,17 2-21-16,-30 6-12 0,16 0-10 0,0 1-16 15,1-3-13-15,4 4-12 0,-6 3-10 16,7-2-4-16,2 0-9 0,6-9-9 16,-13 21-2-16,9-8-8 0,2-2-2 0,2-11-4 0,1 16-7 0,-1-16-4 15,3 13-4-15,-3-13-8 0,10 11 4 0,-4-6-9 16,-6-5 0-16,15 2 1 0,-15-2-3 0,17-1 1 16,-17 1 2-16,17-4-2 0,-17 4 0 0,17-8 0 0,-6-1 11 15,1-3 2-15,-4 3 2 0,2-5 5 0,-1 2 0 16,-3-2 4-16,-2 1-4 0,0 3 8 0,-1 1-1 15,-3 9 8-15,0 0-4 0,6-17 6 0,-6 17 0 16,0 0-14-16,6-11 0 0,-6 11 4 0,0 0-12 16,0 0 0-16,0 0-1 0,0 0-4 15,0 0 0-15,0 0-4 0,0 0-1 16,0 0 0-16,-11 46-6 0,8-31 5 0,2-1-14 0,0 1 7 0,1-15-3 16,1 23-2-16,-1-23-5 0,2 15 0 0,-2-15-2 15,7 12 6-15,-7-12-1 0,10 8-4 0,-10-8 2 16,12 6-4-16,-12-6 7 0,0 0 2 0,22-3 1 0,-22 3-2 15,0 0 0-15,22-10 1 0,-22 10 0 0,13-8 5 16,-13 8-1-16,12-9 2 0,-12 9 0 0,10-10 2 16,-10 10 0-16,9-5 0 0,-9 5-5 0,0 0 1 15,11-6 5-15,-11 6-6 0,0 0 0 0,0 0 1 16,0 0 0-16,16 15-3 0,-16-15-2 0,7 12-1 0,-7-12 1 16,6 13-3-16,1 1-10 0,-2-5-8 15,-1 3-14-15,-4-12-16 0,7 13-18 16,-7-13-21-16,6 12-16 0,-6-12-23 0,0 0-14 0,5 12-16 0,-5-12-17 15,0 0-22-15,0 0-9 0,0 0-5 0,9 5-114 16,-9-5-393-16,0 0 111 0</inkml:trace>
  <inkml:trace contextRef="#ctx0" brushRef="#br0" timeOffset="17045.03">31589 7737 1274 0,'7'-29'-42'0,"-7"29"15"15,0 0 27-15,-5-23 15 0,5 23 9 0,-6-16 5 16,6 16-2-16,-9-22 1 0,3 11 6 16,1 1-3-16,5 10-8 0,-7-16-14 15,7 16-25-15,-5-13-21 0,0 7-36 0,5 6-90 0,0 0-194 0,0 0 58 0</inkml:trace>
  <inkml:trace contextRef="#ctx0" brushRef="#br0" timeOffset="17288.88">31652 7638 355 0,'0'0'264'0,"4"7"-31"0,-4-7-26 0,7 7-19 16,-7-7-10-16,7 9-19 0,-7-9-10 0,9 8-14 15,-9-8-7-15,9 9-7 0,-1-4-5 0,-8-5-13 0,14 7-3 16,-14-7-9-16,15 6-2 0,-15-6-2 0,0 0-10 0,17 0-8 16,-17 0-6-16,0 0-8 0,20-7-3 15,-20 7-10-15,11-6-13 0,-11 6-20 0,10-10-32 16,-10 10-23-16,4-10-37 0,-4 10-23 0,6-14-36 16,-6 14-14-16,3-15-16 0,-3 15-11 0,6-14-109 15,-6 14-345-15,0 0 99 0</inkml:trace>
  <inkml:trace contextRef="#ctx0" brushRef="#br0" timeOffset="17453">31822 7572 231 0,'0'0'195'0,"0"0"-2"0,0 0 0 0,18 0-4 0,-18 0-8 15,0 0-3-15,0 0-1 0,0 0-9 0,16 17-15 16,-16-17-9-16,10 10-13 0,-10-10-8 0,9 9-16 16,-9-9-7-16,10 12-16 0,-10-12-6 15,12 12-12-15,-12-12-15 0,4 10-21 0,-4-10-16 16,0 0-24-16,9 8-25 0,-9-8-33 0,0 0-41 0,0 0-34 15,0 0-27-15,0 0-130 0,0 0-357 0,0 0 101 0</inkml:trace>
  <inkml:trace contextRef="#ctx0" brushRef="#br0" timeOffset="17547.29">31849 7495 253 0,'0'0'79'0,"0"0"-29"15,0 0-25-15,0 0-30 0,4-13-27 16,-4 13-35-16,0 0 12 0</inkml:trace>
  <inkml:trace contextRef="#ctx0" brushRef="#br0" timeOffset="18771.64">31992 7633 352 0,'0'0'193'0,"0"0"-27"0,0 0-22 16,0 0-19-16,-2 16-12 0,2-16-14 0,0 0-11 15,0 0-8-15,0 0 0 0,0 0 1 0,0 0-4 0,0 0 6 16,0 0-1-16,0 0-2 0,0 0 10 16,10 4-3-16,-10-4 1 0,0 0 6 0,0 0-12 15,0 0-6-15,9-29-1 0,-9 29-5 0,6-14-6 0,-6 14 1 16,3-13-6-16,-3 13 3 0,2-10-6 0,-2 10-2 16,0 0-11-16,0 0-4 0,2-13-6 0,-2 13-2 15,0 0-2-15,0 0-5 0,0 0 0 0,0 0-5 16,0 0-2-16,0 0 1 0,0 0-4 0,0 0-4 15,0 0-3-15,0 0 10 0,0 47-12 16,0-47 8-16,7 15-10 0,-4-8 3 16,-3-7-1-16,10 12 1 0,-3-9-1 0,-7-3 1 0,15 7-5 0,-15-7 6 0,17 2-5 15,-17-2 4-15,17 2 0 16,-17-2 1-16,17-6 1 0,-17 6 6 0,15-8 3 0,-7 3 1 0,-2-1 4 16,-6 6 1-16,15-19-4 0,-8 9 8 15,-1 0-5-15,-2 2-3 0,-4 8-2 0,6-14-2 0,-6 14 2 16,5-11-6-16,-5 11 3 0,0 0-5 0,5-12 0 0,-5 12 0 15,0 0-2-15,0 0-2 0,0 0 2 0,0 0-6 16,0 0-5-16,0 0-6 0,0 0-5 0,0 0-11 16,0 0-9-16,-18 32-7 0,18-32-11 0,-3 16-7 15,3-16-8-15,0 16-11 0,0-16-5 0,2 16-14 16,-2-16-6-16,6 15 4 0,-1-11 4 16,-5-4-5-16,11 8 10 15,-11-8 9-15,14 2 5 0,-14-2 9 0,14 2 12 0,-14-2 14 0,0 0 16 0,20-8 16 16,-13 3 15-16,-7 5 14 0,15-18 10 0,-8 5 11 0,-1 0 14 15,0-1 8-15,-1-1 8 0,1 2 3 16,-2-1 4-16,1 0 5 0,-1 3 5 0,-3 2 3 16,-1 9-2-16,5-16 0 0,-5 16-7 0,2-12-11 0,-2 12 3 15,0 0-11-15,5-10-7 0,-5 10-10 0,0 0-3 16,0 0-3-16,0 0-3 0,0 0-5 16,0 0-4-16,0 0-7 0,0 0 3 0,0 0-1 0,0 0-5 15,0 0-2-15,0 0-8 0,14 27 3 0,-14-27-8 16,6 14-3-16,-6-14-6 0,4 16-4 0,1-2-10 15,0-3-7-15,-2-1-18 0,0 0-17 0,-3-10-8 0,6 14-13 16,-6-14-13-16,8 11-13 0,-5-6-8 0,-3-5-11 16,8 10-11-16,-8-10 4 0,6 8-8 0,-6-8-2 15,0 0 14-15,9 6 10 0,-9-6 9 0,0 0 19 16,0 0 3-16,0 0 7 0,0 0 21 16,0 0 16-16,0 0-3 0,0 0 8 0,0 0 13 0,0 0 3 15,0 0 4-15,0 0 14 0,0 0 3 16,0 0 2-16,0 0 5 0,-15-31 11 0,15 31 8 15,-13-6 1-15,13 6 9 0,-14-5 12 0,14 5-1 16,-18-1 2-16,18 1-1 0,-16 1-9 0,16-1 0 0,-25 5-1 0,14 1 0 16,0 0 3-16,2-1-6 15,9-5 3-15,-15 9-5 0,10-2-7 0,5-7 5 16,-8 9-10-16,8-9 3 0,-4 11-2 0,4-11-3 0,0 0-4 16,-1 13 3-16,1-13-1 0,0 0-3 0,0 0-4 0,0 0 6 15,0 0-3-15,0 0 5 0,26 0-4 16,-26 0 4-16,0 0 9 0,21-11 11 0,-14 6 4 0,-7 5 6 15,19-16 4-15,-10 4 7 0,2-2 2 0,-4 4 3 16,1-1 0-16,-3-3 3 0,1 3 2 0,-1 1-2 0,-2 0 4 16,-3 10 4-16,6-14-2 0,-6 14-7 0,3-9-5 15,-3 9-8-15,0 0-4 16,3-11-5-16,-3 11-7 0,0 0-1 0,0 0-4 0,0 0-6 16,0 0 1-16,0 0-2 0,0 0-2 0,0 0-5 0,0 0 0 15,0 0-3-15,-7 39 0 0,7-39-2 0,3 13 0 16,-3-13-3-16,2 13-1 0,-2-13-1 15,3 11 5-15,-3-11-5 0,0 0 4 0,9 8-3 16,-9-8-1-16,0 0 0 0,16 5 0 0,-16-5 2 16,14 0 1-16,-14 0 0 0,0 0 0 0,18-7-6 0,-18 7 3 15,14-8 2-15,-9 4 2 0,-5 4 3 0,9-10 2 16,-9 10 2-16,8-9-1 0,-8 9 3 16,8-6-6-16,-8 6-2 0,0 0 2 0,7-9-4 0,-7 9 3 15,0 0-2-15,0 0 0 0,0 0 0 0,10-4-4 0,-10 4 0 16,0 0 1-16,0 0-2 0,0 0 3 0,18 13-1 15,-18-13 3-15,10 10-6 0,-6-5 5 0,-4-5 0 16,9 12-8-16,-3-6-4 0,-6-6-7 0,8 11-9 16,-8-11-4-16,7 11-13 0,-7-11-14 0,5 5-12 15,-5-5-9-15,0 0-14 0,8 9-17 0,-8-9-10 0,0 0-22 16,0 0-6-16,10 6-20 0,-10-6-6 0,0 0-16 16,0 0-118-16,0 0-363 0,0 0 104 0</inkml:trace>
  <inkml:trace contextRef="#ctx0" brushRef="#br0" timeOffset="19079.09">32531 6689 388 0,'0'0'204'0,"0"0"-18"0,0 0-1 15,0 0-2-15,0 0 2 0,0 0 1 16,36 13-6-16,-9 5-5 0,2 4-13 0,-1 7-6 16,16 17-10-16,-7 2-4 0,2 8-5 0,-5 0-8 0,0 2-8 15,-9 0-3-15,1 0-6 0,-6-1-8 0,-4-14-12 16,0 11 3-16,-5-10-9 16,-5-5-4-16,-4-6 3 0,-2 2-17 0,-1 1-7 0,-2 0 4 0,-1-2-16 15,-1 1 5-15,-1-6-14 0,-7-1-17 0,0 1-21 0,-2-5-22 16,4-4-39-16,0-3-43 15,0-2-50-15,-1-2-48 0,-5 11-58 0,0-11-179 0,2-1-520 16,4-6 143-16</inkml:trace>
  <inkml:trace contextRef="#ctx0" brushRef="#br0" timeOffset="24081.97">25312 2698 235 0,'0'0'277'0,"-3"-13"-30"0,3 13-25 0,0 0-21 15,-2-12-19-15,2 12-17 0,0 0-15 0,0 0-10 16,-2-10-16-16,2 10-10 0,0 0-10 0,0 0-8 16,0 0-5-16,0 0-5 0,0 0-2 0,0 0-5 15,0 0 0-15,0 0-9 0,0 0-3 0,0 0-6 0,0 0-4 16,-4 29-7-16,1-14-6 0,2 1-1 16,-3 0-7-16,2 2-4 0,-3 9-2 0,1-5-2 15,2-2-2-15,-2-2 1 0,1-3-10 0,1 1 1 16,-1-2-3-16,3-2-4 0,0-12 3 0,-4 20-5 0,2-11 2 0,1-1-2 15,1-8-5-15,0 0 5 0,-2 18-7 0,2-10-1 16,0-8-5-16,0 0-3 0,1 16-3 0,-1-16 0 16,3 7-1-16,-3-7-6 0,0 0 4 15,10 9-9-15,-10-9-7 0,11 6-4 16,-11-6-4-16,15 5-10 0,3-1-4 0,-7-2-7 0,2 1-13 0,4-2-11 16,-1 1-9-16,-3 1-10 0,1-2-14 0,-14-1 1 15,25 2-12-15,-9-2-6 0,-3 2-2 0,-2-1 3 16,-11-1-5-16,17 2 12 0,-17-2 1 15,17 0 6-15,-17 0-64 0,0 0-215 16,13-3 64-16</inkml:trace>
  <inkml:trace contextRef="#ctx0" brushRef="#br0" timeOffset="24384.71">25479 2842 253 0,'-4'-11'64'0,"4"11"16"0,0 0 2 0,-4-14 2 16,4 14-8-16,0 0 8 0,-3-12 0 0,3 12-8 0,0 0-6 15,0 0-2-15,-2-13 3 0,2 13-17 16,0 0 3-16,0 0 1 0,0 0-6 0,0 0 1 0,0 0-9 16,-2-11 2-16,2 11-6 0,0 0-1 15,0 0 6-15,0 0 7 0,0 0 0 0,0 0 13 16,0 0-2-16,0 0 5 0,0 0 1 0,0 0-2 16,5 36-4-16,-2-20-5 0,2 12-2 0,-1-1-4 0,1-1-3 15,2 2-4-15,-4-1-1 0,3 2-3 0,-2-2-4 16,1 0-6-16,2-5-1 0,-4-3-2 0,0-2-1 15,4 0-4-15,-2 0-3 0,-1-1-2 0,0-2 0 0,-1 0-1 16,0-3-3-16,1 0-1 0,-2-3-3 16,0 0-3-16,-2-8-9 0,3 12-14 0,-3-12-10 0,4 11-16 15,-4-11-20-15,0 0-18 0,4 11-26 0,-4-11-28 16,0 0-29-16,4 5-113 0,-4-5-330 0,0 0 94 16</inkml:trace>
  <inkml:trace contextRef="#ctx0" brushRef="#br0" timeOffset="24820.38">25852 2853 208 0,'0'0'180'0,"0"0"-32"0,0 0-32 0,0 0 2 16,0 0-20-16,0 0-11 0,-7 48-17 16,5-32 4-16,2 3-2 0,0 11-3 0,2-2-11 0,0-1 0 15,3 1-8-15,1 0 7 0,2-7-7 16,-3-3-7-16,3-3 2 0,-1 2 0 16,2-1-3-16,0-1-1 0,-1-1 3 0,7-2-1 0,-5 1 8 0,3-3 3 15,2 0 1-15,3-3 3 0,-5-1-4 0,1-1 1 16,3-2-5-16,0-3 4 0,0 0-2 0,1-3 2 15,0-2-1-15,0-2-1 0,-3 0 3 0,2-5 0 0,5-7-2 16,-6-3-1-16,-2-4-2 0,1 0-3 16,-7-4 1-16,2 0-1 0,-8-1 0 15,-2 1-4-15,-2 2 5 0,0 6-1 0,-2 3 0 16,-2 2-4-16,-2 0-6 0,1 3 1 0,-2 0-3 0,-3-1-6 0,2 3-4 16,-4 1-4-16,-1 3-2 0,0 1-11 0,2 1-15 0,-5 2-15 15,0 3-16-15,0 0-25 0,3 2-20 16,-4 0-23-16,7 2-21 0,0-2-29 15,12-1-16-15,-18 7-9 0,14-4-139 0,4-3-384 16,-10 7 109-16</inkml:trace>
  <inkml:trace contextRef="#ctx0" brushRef="#br0" timeOffset="25188.1">26362 2804 328 0,'5'12'151'0,"-5"-12"-19"0,6 12-12 0,0-6 12 16,-6-6-11-16,19 14 11 0,-7-9 2 0,-1 0-1 16,-2-2-3-16,-9-3-10 0,27 5-1 0,-11-4-11 15,-3-3-1-15,-13 2-1 0,23-1 2 0,-11 0 4 16,-12 1 5-16,15-5-1 0,-15 5-5 15,11-8-11-15,-11 8-8 0,10-12-7 16,-10 12-4-16,5-13-8 0,-5 13-5 0,-3-15-5 0,3 15-11 0,-6-18-4 0,-3 7-6 16,-1 1-5-16,-2-1-4 0,1 5-6 0,-6-2-4 15,2 3-12-15,-3 0-16 0,-2 1-5 0,2 2-18 16,-1 0-10-16,2 1-19 0,-1-1-14 0,0 2-16 16,2 0-29-16,1 1-14 0,1 2-20 0,14-3-24 15,-20 2-21-15,11-1-128 0,9-1-385 0,0 0 108 16</inkml:trace>
  <inkml:trace contextRef="#ctx0" brushRef="#br0" timeOffset="25672.76">26816 2626 436 0,'0'0'229'0,"0"0"-21"0,0 0-22 15,0 0-24-15,-29 28-3 0,8-8-15 0,1 2-13 0,0 3-8 16,0-1-15-16,2 2-2 0,-2 5-6 0,1-1-5 16,2 0-11-16,-1-1-11 0,0-1 0 0,0 0-9 15,5 0-5-15,-1-4-7 0,3 1-3 0,-1-4-6 16,6-3-1-16,-1-4-6 0,5-2-7 0,-3 2-5 16,1-4 1-16,2 0-6 0,-1-3-2 0,3-7 0 15,-2 11-9-15,2-11-5 0,0 0-3 0,0 0 3 16,0 0 4-16,0 0-1 0,9 12-2 15,-9-12-3-15,0 0 1 0,0 0-1 0,0 0-1 0,32-16 2 0,-24 12-1 16,-8 4 1-16,11-9 2 0,-11 9-3 0,12-10-1 16,-7 6 7-16,-5 4-6 0,8-7 1 0,-8 7-5 15,0 0 0-15,0 0 6 0,12-7-5 16,-12 7 1-16,0 0-7 0,0 0 9 16,9-4-4-16,-9 4-1 0,0 0 0 0,0 0 2 0,0 0-2 0,0 0 1 0,0 0-1 15,0 0 4-15,0 0-4 0,15 10 1 16,-15-10-5-16,12 4 10 0,-12-4 2 0,15 4 9 0,-15-4 11 15,18 2 1-15,-2-4 5 0,2-2 1 16,-3 1 4-16,2 0-1 0,-4 0 11 0,-2 0 4 0,-11 3 7 16,18-6-3-16,-18 6 2 0,12-7-8 0,-12 7-6 15,8-9 6-15,-8 9-17 0,3-8-12 0,-3 8-15 16,0 0-21-16,0 0-20 0,0 0-25 0,-9-19-22 16,9 19-23-16,0 0-23 0,-19-8-25 0,19 8-12 0,-13-3-15 15,13 3-8-15,0 0-129 0,-14-3-384 0,14 3 109 16</inkml:trace>
  <inkml:trace contextRef="#ctx0" brushRef="#br0" timeOffset="26410.54">27101 2848 256 0,'0'0'297'0,"0"0"-43"16,-8 2-32-16,8-2-31 0,0 0-25 0,0 0-24 16,0 0-11-16,0 0-5 0,0 0 0 0,0 0 3 15,0 0-3-15,0 0-4 0,33 11-9 0,-4-10-4 16,1-1-10-16,3-1-9 0,-1 2-6 0,-1-1-11 16,1 0-6-16,-7 0-8 0,-6 0-6 0,0 0-8 15,-2 0 2-15,1 1-9 0,-1 1-5 0,-5 0-17 0,-3-3-13 16,-9 1-11-16,16 0-18 0,-16 0-19 0,14 1-9 15,-14-1-16-15,0 0-13 0,0 0-16 0,17-2-17 16,-17 2-6-16,0 0-8 0,10-5 0 16,-10 5-7-16,0 0 2 0,6-8 10 15,-6 8 7-15,4-8 12 0,-4 8 5 0,3-11 9 0,-3 11 25 0,-3-13 16 16,3 13 16-16,0 0 17 0,-7-20 15 0,4 15 15 0,3 5 14 16,-3-10-7-16,3 10-1 0,0 0-9 15,-2-12 1-15,2 12 1 16,0 0 12-16,0 0 9 0,11-11 5 0,-11 11 1 0,14-6 2 0,-5 4-5 0,1 0 4 15,7 2 2-15,1-1 3 0,-3 1-4 16,1 1 4-16,-3 1 3 0,-2-1 2 0,1 0 1 0,-5 2 4 16,-7-3 1-16,15 5 1 0,-8-2 3 15,-7-3 1-15,7 4 4 0,-7-4-4 0,0 0-3 0,0 0-7 16,-2 13-8-16,2-13-7 0,-12 10-29 16,-1-1-24-16,2-3-29 0,-5 2-43 0,7-1-23 0,-5 1-35 0,1-3-143 15,5 0-348-15,8-5 98 0</inkml:trace>
  <inkml:trace contextRef="#ctx0" brushRef="#br0" timeOffset="28179.78">28632 2945 219 0,'0'0'97'0,"0"0"-5"0,0 0 8 0,0 0-7 15,0 0 7-15,0 0 4 0,0 0 6 0,-18-17-4 0,18 17 7 16,-6-7-2-16,6 7-9 0,-9-8-5 0,9 8-3 16,-15-7-10-16,6 3-7 0,-7 0-8 15,0 1-5-15,2 3-4 0,14 0-5 0,-29-1-12 0,12 4-2 16,1 2-3-16,0-1 0 0,-2 3-8 0,5-1-2 16,-1 3-3-16,3-2-2 0,3 0-3 0,0 1-5 15,8-8 3-15,-9 14 1 0,5-7-6 0,4-7-7 16,-2 14-1-16,2-14 4 0,3 15-4 0,-3-15 1 0,10 10 0 15,-1-6 2-15,6 3 0 0,3-4-8 0,13-4 3 16,-2-2 0-16,1-1-8 0,0 0 9 0,-1-5-1 16,-3-3 1-16,-5 1-2 0,4-5 3 0,-9 2-3 15,0 0 1-15,-6 1-6 0,2-2 7 16,3-7 19-16,-5-4-4 16,-4 5-4-16,1-6-2 0,-3 6-1 0,-2 3 4 0,0 4-2 0,1 0 4 0,-3 3 8 15,0 1-1-15,0 10-2 0,1-14-7 0,-1 14-16 16,0 0 17-16,0 0-6 0,0 0-4 0,0 0 2 15,0 0 1-15,0 0-2 0,0 0 1 0,0 0-3 0,0 0 2 16,-18 33-4-16,16-17 4 0,1-2-1 0,1 1-8 16,1 1 3-16,2 1-1 0,-1-5 2 15,1 2 4-15,5 0-8 0,-3-4 4 16,3-1 0-16,-2-2-2 0,8 1-1 0,-3-1 7 0,1-6-1 0,5 2 4 16,-2-2 2-16,5-2 0 0,-2-2 0 0,0-2 4 0,-2-1 5 15,1-1 3-15,1-2 3 16,-3-1-5-16,1 0 0 0,-3 2 0 0,0 0 4 0,-3 0-3 15,-1 3 2-15,-1-1 0 0,-8 6-5 0,12-5-3 0,-12 5 2 16,9-5-5-16,-9 5 0 0,0 0 2 0,0 0-1 16,0 0-5-16,0 0-2 0,18 15 2 15,-15-7 1-15,1 0-2 0,0 7-2 0,-1-3 1 0,0 3 2 16,-1-1-1-16,0 1-8 0,2 0-12 0,0-1-12 16,0 0-22-16,0-4-20 0,-4-10-14 0,6 19-20 15,-6-19-17-15,6 13-14 0,-6-13-6 0,9 7-30 16,-9-7-4-16,15 4-122 0,-15-4-345 0,0 0 99 15</inkml:trace>
  <inkml:trace contextRef="#ctx0" brushRef="#br0" timeOffset="28282.16">29171 2703 245 0,'0'0'68'0,"-5"-8"-26"0,5 8-33 0,0 0-35 15,0 0-28-15,0 0 10 0</inkml:trace>
  <inkml:trace contextRef="#ctx0" brushRef="#br0" timeOffset="28818.09">29455 2807 342 0,'8'13'184'0,"-1"-3"-24"16,0-2-17-16,0 1-12 0,1-1-15 0,-1 1-12 16,-1 0 6-16,4 2-14 0,4 1-6 15,-3-2-2-15,1 3-8 0,-1-4-4 0,-3 1-9 16,1-6-8-16,0 3-5 0,-9-7-4 0,13 9-2 0,-13-9-9 16,8 6 0-16,-8-6 8 0,9 6-3 0,-9-6 13 0,0 0-13 15,0 0-1-15,9 7-8 0,-9-7 0 16,0 0-3-16,0 0-7 0,0 0 0 0,0 0-2 0,0 0-2 15,0 0-7-15,0 0 5 0,0 0-1 0,0 0-4 16,0 0-1-16,0 0-5 0,0 0-4 16,0 0 9-16,0 0-8 0,-4-30 1 15,4 30 0-15,0 0 3 0,-8-12-6 0,8 12 4 0,-9-10-3 0,9 10-4 16,0 0 0-16,-10-12 3 0,10 12-3 0,-9-7 0 16,9 7-3-16,-10-9 0 0,10 9 3 0,-9-6-5 15,9 6 0-15,-7-7 2 0,7 7 0 0,0 0 2 0,-10-6-1 16,10 6 0-16,0 0 1 0,0 0-4 15,-12-6 3-15,12 6-4 0,0 0-1 16,0 0-7-16,0 0-1 0,-9-6-6 16,9 6-4-16,0 0-6 0,0 0 0 0,0 0 0 0,0 0-3 0,0 0 4 0,0 0-4 15,0 0 4-15,0 0-4 0,0 0 4 0,0 0-15 16,-17-4-4-16,17 4-1 0,0 0-5 0,0 0 6 16,0 0-16-16,0 0 0 0,0 0-4 0,0 0-12 15,0 0-16-15,0 0 5 0,0 0-6 0,0 0-85 16,0 0-216-16,0 0 66 0</inkml:trace>
  <inkml:trace contextRef="#ctx0" brushRef="#br0" timeOffset="29127.79">29459 2851 263 0,'0'0'62'0,"0"0"-2"0,0 0 8 0,0 0 0 0,0 0 3 16,0 0-4-16,0 0-11 0,0 0-4 0,30 29 11 16,-30-29 0-16,11 11 5 0,2 0-12 0,-4-4 0 15,0 1 5-15,-9-8-15 0,16 11 5 0,-7-7-7 16,-9-4-4-16,15 9-6 0,-15-9-6 16,17 6-1-16,-8-3-4 0,-9-3-3 15,17 3 0-15,-17-3 3 0,15 3-10 0,-15-3-3 0,0 0-1 0,21 1 12 16,-21-1-7-16,15-4-14 0,-15 4 12 0,0 0 0 0,17-11-1 15,-17 11 4-15,11-8-7 16,-6 2 1-16,-5 6-3 0,10-12-5 0,-7 5 9 16,-3 7-10-16,6-17-9 0,-4 9-3 0,-2 8-7 0,3-17-9 15,-3 17-20-15,1-18-14 0,-1 18-21 0,0-16-9 0,-1 8-70 16,1 8-191-16,1-15 57 0</inkml:trace>
  <inkml:trace contextRef="#ctx0" brushRef="#br0" timeOffset="29329.4">29843 2781 373 0,'5'13'200'16,"0"-1"-16"-16,2-1-30 0,-4 0-6 0,1-2-17 16,-1 1-19-16,-3-10-11 0,7 23-7 0,-3-11-12 15,-1 3-5-15,0-5-13 0,0 2-2 0,0-3-16 16,-3-9-18-16,3 16-25 0,-3-16-16 0,0 0-35 0,3 19-18 0,-3-19-16 15,3 7-8-15,-3-7-10 0,0 0-87 16,5 10-221-16,-5-10 65 0</inkml:trace>
  <inkml:trace contextRef="#ctx0" brushRef="#br0" timeOffset="29434.12">29915 2754 208 0,'0'0'8'0,"-3"-7"-10"0,3 7-3 0</inkml:trace>
  <inkml:trace contextRef="#ctx0" brushRef="#br0" timeOffset="29968.64">30163 2772 381 0,'0'0'158'0,"0"0"-14"0,0 0-19 0,0 0-11 0,0 0-9 0,-22 26-9 0,17-19-17 16,-5 5-8-16,4-1-7 0,2-1-9 16,0-1-3-16,-1 5-6 0,3-3-8 0,-1 0-2 15,3-11 6-15,-3 16-10 0,3-16-5 0,-1 15-2 0,1-15 0 16,2 14-5-16,-2-14 2 0,7 9-4 0,-7-9-1 16,8 5 3-16,-8-5-6 0,12 4-6 0,-12-4 6 15,0 0-1-15,24-4-5 0,-24 4 2 16,14-8-4-16,-6 2 3 0,3-5-2 0,-3-1-2 15,2-2 4-15,-4-3 0 0,-2-1-6 0,2-8 3 0,-3-1-6 16,-1 5 9-16,-2 3 8 0,-1 3 4 0,-1 1 4 0,-2 1-2 16,0 0-1-16,-1 4 6 0,2 1 2 15,3 9-7-15,-8-13-4 0,8 13-2 16,0 0-2-16,-9-4 1 0,9 4-3 0,0 0-2 0,0 0 0 0,0 0-4 16,-12 20 1-16,12-20-1 0,-2 16-3 0,2-16 2 0,2 17-5 15,2-3 4-15,2-1 1 0,2 2 3 16,1-3-1-16,0-2-2 0,1 1-2 0,3-2 4 0,-1-4 2 15,3 2-3-15,0-2 1 0,2-2-3 0,-4 0 3 16,4-2-2-16,-4-1 0 0,-13 0 2 16,21-3-1-16,-21 3 0 0,13-6 1 0,-8 1-2 0,-5 5 2 15,11-11 3-15,-11 11-2 0,7-11 3 16,-7 11-2-16,3-8-3 0,-3 8 1 16,0 0-2-16,0 0 0 0,0 0-3 0,0 0-1 0,0 0 4 15,0 0-6-15,0 0 0 0,0 0 0 0,0 0 0 16,0 0-5-16,0 0-1 0,0 0-6 0,-30 20-8 0,30-20-13 15,-5 13-15-15,5-13-20 0,-2 16-18 0,2-16-8 16,0 0-12-16,7 20-10 0,-7-20-13 0,13 10-101 0,3-4-274 16,2-5 80-16</inkml:trace>
  <inkml:trace contextRef="#ctx0" brushRef="#br0" timeOffset="30588.88">30626 2845 264 0,'-2'17'86'0,"2"-17"-7"0,0 0-16 0,5 19 0 15,-5-19-5-15,0 0-10 0,4 15 2 0,-4-15-11 16,0 0 1-16,9 7-10 0,-9-7 1 0,0 0-3 16,16 0-2-16,-16 0-2 0,0 0 4 0,0 0 0 15,27-14-2-15,-20 8 4 0,-7 6 4 16,9-16-7-16,-3 2 14 0,-2-4 3 0,-1 0 1 0,-1-9 3 15,-3-1-3-15,-6 0 1 0,0 6 6 0,2 2 0 16,1 3 10-16,-3 1-2 0,-1 3 4 0,1-1-3 0,2 3-1 16,1 3 0-16,4 8-10 0,-8-10-9 15,8 10-6-15,0 0-1 0,-13-1-5 0,13 1 0 16,0 0-5-16,-13 16 2 0,13-16-5 0,-5 22-3 0,5-6 0 16,0-2-7-16,4 4 9 0,1-2 3 0,1 0-4 15,0-1 4-15,3 1-5 16,3-1 1-16,1-1-2 0,2-2-4 0,-1-2 1 0,3-1 4 0,0-1-5 0,0-2 2 15,-1-1-3-15,-2-4-4 16,1 1 0-16,1-2 0 0,-16 0 2 0,19-2-2 0,-10-2 5 16,-9 4 5-16,12-7-1 0,-12 7 3 0,9-9 0 15,-5 4 0-15,-4 5 2 0,0 0-2 0,8-11-3 0,-8 11-1 16,0 0-4-16,0 0-2 0,0 0-3 0,0 0 2 16,0 0-3-16,0 0-2 0,0 0 2 0,0 0-2 15,0 0 0-15,0 0-1 0,0 0 0 0,0 0-1 16,0 0-1-16,0 0-2 0,0 0-1 15,-34 12-2-15,34-12 1 0,0 0 1 0,0 0 3 0,0 0-1 16,0 0 2-16,0 0-5 0,0 0 4 0,0 0 1 16,0 0-2-16,32 9 0 0,-32-9 0 0,25 1 0 0,-11-1 1 15,-14 0 0-15,21 0-2 0,-11 0-1 0,-10 0 1 16,16 0 2-16,-16 0 1 0,13 2 7 0,-13-2-1 16,0 0 0-16,0 0 6 0,15 2 0 15,-15-2 0-15,0 0 6 0,0 0-5 0,0 0 2 0,3 10-3 16,-3-10 2-16,0 0-12 0,0 0-17 15,0 0-27-15,-21 14-33 0,21-14-25 16,-16 8-36-16,16-8-36 0,-12 4-139 16,12-4-369-16,-14 4 105 0</inkml:trace>
  <inkml:trace contextRef="#ctx0" brushRef="#br0" timeOffset="30947.17">31283 2584 427 0,'4'20'192'0,"-1"-1"2"15,0-1-20-15,1-2-3 0,2 1-9 0,6 9-9 16,-2 0-7-16,2-5-9 0,3 3-8 0,-2-4-12 15,-1-5 0-15,0-4-7 0,1 2-3 0,1-1-5 16,1-4-5-16,0 0-2 0,1-2-3 0,0-1 1 16,2-4-1-16,-1-1 2 0,2-1-8 0,-19 1 0 15,29-9 5-15,-13 0-4 0,-2-2-14 16,-4-2 3-16,4-11-19 16,-4 2 4-16,-4-3-12 0,-2-3-3 0,-3-1-14 0,-4-1-17 0,-1 2-15 0,-4-4-17 0,-3 4-17 15,-1 2-14-15,0 2-20 0,-3 5-21 0,4 3-18 16,0 4-19-16,1-1-22 0,4 5-20 0,6 8-22 15,-11-12-32-15,11 12-118 0,-10-7-410 16,10 7 115-16</inkml:trace>
  <inkml:trace contextRef="#ctx0" brushRef="#br0" timeOffset="31190.32">31771 2427 246 0,'0'0'259'0,"14"8"-21"0,-14-8-18 16,2 16-24-16,1 0-23 0,0 2-15 0,4 11-16 15,-1 2-8-15,-1 0-7 0,3-1-11 0,-2 2-11 16,1 0-11-16,1-3-4 0,2 3-14 0,-2-4-10 0,0 1-2 16,0 0-8-16,-1-7-2 0,-3-4-13 15,-1-5-18-15,-3-13-20 0,5 31-31 0,-5-31-30 0,4 20-30 16,-4-20-13-16,4 15-28 0,-4-15-46 0,0 0-104 15,0 0-331-15,0 0 94 0</inkml:trace>
  <inkml:trace contextRef="#ctx0" brushRef="#br0" timeOffset="31456.67">31751 2715 243 0,'0'0'217'16,"7"-17"-29"-16,-7 17-23 0,11-10-15 0,-11 10-14 0,14-9-15 15,-14 9-9-15,16-8-2 0,-8 5 3 0,-8 3-11 16,23-9 3-16,-12 6-8 0,-11 3-5 0,23-4-6 16,-23 4-3-16,17-3-3 0,-17 3 7 0,18 1-5 15,-18-1-5-15,18 4-7 0,-1 1 0 0,-8 1-3 16,-9-6 2-16,15 13-5 16,-7-7-7-16,2 5-3 0,-2-1-7 0,-1 2-6 15,0 1-4-15,0 1-4 0,-1-4-3 0,-6-10-9 0,9 24-13 0,-5-14-28 0,0 0-28 16,-4-10-19-16,0 0-23 0,7 23-26 15,-7-23-5-15,0 0-16 0,8 13-14 0,-8-13-21 16,0 0-119-16,0 0-348 0,0 0 98 0</inkml:trace>
  <inkml:trace contextRef="#ctx0" brushRef="#br0" timeOffset="31586.33">32034 2724 218 0,'0'0'85'0,"-10"-26"-9"0,6 15 2 0,-1 1-14 16,5 10-19-16,-12-18 8 0,12 18-12 0,-5-13-13 15,5 13-9-15,-5-12-32 0,5 12-29 16,0 0-27-16,-4-13-81 0,4 13 28 0</inkml:trace>
  <inkml:trace contextRef="#ctx0" brushRef="#br0" timeOffset="31852.73">32196 2379 341 0,'0'0'207'0,"0"0"-24"0,0 0-10 0,0 0-16 0,0 0-8 0,0 0-21 0,0 0-5 15,0 0-4-15,1 48-11 0,2-32-7 16,-2 0-6-16,2-1-3 0,0 3-9 0,1-3-8 16,2 1-5-16,-1-2-15 0,1 0 1 0,4-1-5 0,0 0-2 15,0-1-6-15,3-3-3 0,1 0-4 0,0-4-3 16,1-1-6-16,-1-1-1 0,-2-3-4 16,-12 0 1-16,28-1-8 0,-14-5 0 0,-1 1-1 0,-3 0-7 15,-3-1-6-15,-7 6 0 0,14-12-7 0,-9 4 3 0,-5 8 0 16,7-14-11-16,-3 5-4 0,-4 9-4 15,6-15-7-15,-6 15-6 0,3-12-22 0,-3 12-16 16,3-10-13-16,-3 10-10 0,0 0-5 0,0 0-5 0,0 0-13 16,0 0-15-16,0 0-103 0,-30 5-283 0,15 5 81 15</inkml:trace>
  <inkml:trace contextRef="#ctx0" brushRef="#br0" timeOffset="32818.82">25627 3524 442 0,'-6'-6'288'0,"2"0"-36"0,4 6-21 0,-14-7-18 0,14 7-22 15,-14-3-20-15,14 3-23 0,-16 0-13 0,16 0-17 16,-21 12-7-16,7-2-11 0,-2 2-10 0,-4 9-3 15,-3 4-2-15,6 2-8 0,-2 4-8 0,6 0-3 16,-2 3-3-16,6-4-8 0,4 1-1 0,5 0-7 0,0-1-4 16,3 2-3-16,8-2-5 0,2-2 1 15,0 0 1-15,8-1-4 0,0-4-2 0,3-5-1 0,5-7 0 16,2 3 3-16,0-3-1 0,-1-2 2 16,1-7 0-16,0 2 4 15,-1-6 1-15,-6-5 4 0,6 1 1 0,-5-3 7 0,-8 0 3 0,-1 1 6 0,-5-5-6 16,-2 0 4-16,-1-1 3 0,-2-2-9 15,-4 1 7-15,-2 0 0 0,-2 1-5 16,-5 0-8-16,3 2-4 0,-5 3-2 0,2 2-6 0,-4-1-9 0,-5 1 2 16,-1 3-3-16,-2 3-5 0,-13 6 8 0,-1 0-17 0,6 4 5 15,2-1-11-15,4 3-14 0,6-3-13 16,-3 1-8-16,5 2-7 0,0-1-6 0,5-1-9 0,-5 1-7 16,7-1-11-16,-2 0-20 0,4-2-13 15,4-7-19-15,-6 11-15 0,6-11-17 0,0 0-26 0,0 0-22 16,0 0-16-16,16 11-14 0,1-13-145 0,2-1-452 15,12-4 125-15</inkml:trace>
  <inkml:trace contextRef="#ctx0" brushRef="#br0" timeOffset="33229.07">26010 3757 393 0,'0'0'245'0,"0"0"-19"15,0 0-29-15,0 0-14 0,0 0-20 0,0 0-13 16,0 0-7-16,0 0-1 0,0 0-8 0,-23 21-13 15,17-8-6-15,-4 1-15 0,3 3-11 0,1 0-6 16,4 0-7-16,0 1-5 0,0-1-5 0,4 1-4 16,2 0-5-16,0-2 0 0,3-1-2 0,5 0-7 0,1-4 5 15,3 0 0-15,-1-2 4 0,4 0 2 16,14-2-2-16,-1-4 5 0,-3-5 6 16,3 1 2-16,-3-6 5 15,0-1-5-15,0-2 20 0,-9 0-2 0,0-1 6 0,-5-1-1 16,6-8 1-16,-10 1-3 0,3-8-11 0,-5-2-3 0,-5-1-2 0,-4 0-4 0,-6 1 6 15,1 0-4-15,-4 3 0 0,-3 6-5 0,2 5-6 0,-1 1 0 16,-3 2-3-16,1 1-2 0,-4 2-5 16,0 1 1-16,-14 2-3 0,1 4 0 0,-3 3-3 15,4 3 2-15,-1 1-4 0,-1 3-5 0,2 1-1 0,6-1-9 16,2-1-6-16,6 1 4 0,-1-1-8 0,3 2-5 16,-1 0-10-16,3-1-16 0,2 1-16 15,-1-2-19-15,4 1-11 0,6-8-16 0,-8 13-10 16,8-13-20-16,-5 12-11 15,3-6-15-15,2-6-13 0,0 14-5 0,0-14-12 0,4 13-10 0,-4-13-18 0,5 9-26 0,-5-9-6 16,12 8-17-16,-2-6-25 0,1-1-168 0,-11-1-512 16,34-2 142-16</inkml:trace>
  <inkml:trace contextRef="#ctx0" brushRef="#br0" timeOffset="33457.1">26339 3620 430 0,'0'0'207'16,"0"0"-29"-16,0 0-17 0,0 0-23 0,0 0-17 0,0 0-13 0,0 0-9 0,0 0 1 15,10 19-4-15,-10-19-1 0,11 9 8 0,-4-4 4 0,-1-2 4 0,4-1-2 16,7 2 1-16,-3-3-9 0,-5 0 2 0,-9-1 6 16,18 2 0-16,-18-2-9 0,11-2-14 15,-11 2-4-15,9-6-12 0,-9 6-18 0,4-8-19 0,-4 8-22 16,2-14-32-16,-2 14-32 0,-6-15-25 0,1 7-28 15,-3-4-19-15,1 1-25 0,0 2-13 16,0 0-12-16,1 2-126 0,-1 1-358 0,0-1 100 0</inkml:trace>
  <inkml:trace contextRef="#ctx0" brushRef="#br0" timeOffset="33817.43">26639 3367 359 0,'0'0'294'0,"0"12"-29"16,-3 3-24-16,-1 0-20 0,-2 11-23 0,-4 1-16 15,-3 6-16-15,1-1-12 0,1 0-15 0,0 4-17 16,-3-3-8-16,3 0-14 0,-3 2-10 0,5-1-9 16,1-4-6-16,4 1-11 0,3-3-3 0,1-1-10 15,1-5-6-15,-1-4-3 0,2-4-2 0,2 0-5 0,5 0-6 16,-3-4 2-16,6-4-7 0,-3 0 8 0,9-3-9 15,-3-2-2-15,4-3-5 0,-2-1 2 16,2-2 1-16,-1-2 4 0,-3 0 8 0,1-3 3 0,-5-1 2 16,0 0 8-16,-7-2-7 0,2 2 5 0,-6 0-1 15,0 11-5-15,2-19-5 0,-2 19-4 0,-7-14-3 16,7 14-8-16,-11-12-19 0,4 8-16 0,-2 2-18 16,9 2-26-16,-20-1-25 0,20 1-28 15,-19 3-22-15,19-3-28 16,-19 7-18-16,14-1-18 0,5-6-170 15,-11 11-443-15,11-11 121 0</inkml:trace>
  <inkml:trace contextRef="#ctx0" brushRef="#br0" timeOffset="34300.78">27510 3637 236 0,'-20'-6'349'0,"0"3"-41"0,7-1-32 0,3 0-31 16,1 2-34-16,9 2-28 0,-11-3-28 0,11 3-16 15,0 0-18-15,0 0-12 0,0 0-6 0,0 0-15 16,0 0-7-16,0 0-13 0,30 7-4 0,-2-1-2 0,9-1-12 15,-2 1-5-15,1-2-7 0,0 0-13 16,-4 1-10-16,1-1-14 16,-4 0-12-16,-6-1-14 0,-1 1-8 0,-6-3-20 0,-2-1-9 15,-1 0-8-15,-13 0 7 0,18 0 8 0,-18 0 9 0,15-1 1 0,-15 1 5 16,0 0 11-16,11-8 12 0,-11 8 10 0,0 0 6 16,4-12 4-16,-4 12 9 0,-6-14 1 0,6 14 10 15,-7-16 9-15,1 10 4 0,-1-6-4 0,1 3 2 16,1 0-7-16,5 9-5 0,-3-11-1 0,3 11-6 0,0 0-5 15,0-10 5-15,0 10 2 0,0 0 13 0,0 0 2 16,34 1 4-16,-18 3 6 0,3 2 6 16,7 4 1-16,3 2 1 0,-6-3-3 15,-2 1 6-15,-7-2 3 0,0 3-2 16,-3-2 0-16,-4 0-2 0,0-1 6 0,-4 1-2 0,-3-9-8 0,0 23 1 0,-6-11-10 16,-2 1-18-16,1 1-20 0,-3-3-28 0,0 0-31 15,-1 1-32-15,2-3-42 0,3 0-46 0,-2-3-38 16,8-6-176-16,-5 11-469 0,5-11 129 0</inkml:trace>
  <inkml:trace contextRef="#ctx0" brushRef="#br0" timeOffset="35037.44">28400 3607 436 0,'-3'-10'305'0,"3"10"-44"16,0 0-28-16,0 0-15 0,0 0-12 0,0 0-14 15,0 0-18-15,0 0-21 0,0 0-13 0,3 36-16 16,0-21-10-16,-1 1-8 0,1 1-9 0,5 0-10 16,-4-1-7-16,4 2-10 0,-6-1-14 0,10 9 0 15,-1-5-8-15,-4-3 4 0,2-7-4 16,2 2-9-16,2-1-4 0,3-3-5 0,0 0-1 0,4-2-2 0,9 2-3 15,4-2-2-15,-2-4-4 0,1 0 3 16,0-4-5-16,-2 1-3 0,0-5 1 0,-5 2-6 16,-5-3 7-16,-2 1-4 0,-2-3-1 0,0-1-6 0,-3-1 6 15,0-1-6-15,-4-3 0 0,1-1 4 16,-2-1-3-16,-5 0 0 0,-2-2-2 0,-1 0 6 0,-2 1 7 16,-3 1-7-16,0 1 9 0,-1 4 4 0,-4 0-11 15,1 3 5-15,-1 0-11 0,1 4 10 0,0 1-2 16,9 3-16-16,-20 2 10 0,6 5-2 15,0 2 5-15,-1 1-5 16,2 2 5-16,2 4-7 0,-1 7 0 0,3-1-5 0,3-5 5 16,3 0-4-16,3-1 3 0,0 0-7 0,2 1-4 0,3 0 0 0,1-1-4 0,3-1-1 15,-2-1-7-15,2-2-8 0,4-2-6 0,0-2-14 16,1-1-4-16,-2-3-9 0,6-2-8 0,0-2 6 16,0-1-3-16,-1-1 2 15,1-4 6-15,-2-2 1 0,1-2 9 16,-4-1 7-16,0-2 1 0,4-11 7 0,-2-1 9 0,-3-4 3 0,-5-3 3 0,1-3 11 0,-3-2 5 15,-4-1 6-15,-6-18 13 0,-2 15 9 16,3 7 7-16,0 4 16 0,-3 2 15 0,1 7 1 16,2 5 7-16,0 4-6 15,2 3-1-15,-1 1-13 0,3 8-1 0,-4-8-6 0,4 8 6 0,0 0 13 16,0 0-4-16,0 0-2 0,-4 44-12 0,7-13 0 0,2 2-2 16,6 2-6-16,-3 3-5 0,8 17 0 0,-2-13-7 15,-4-6 6-15,0 1-14 0,1-5 0 0,4 2 5 16,-3-3-6-16,2-1-13 15,-6-5 2-15,2-5-16 0,-2-2-18 0,-4-3-9 16,4-1-8-16,0-3-11 0,-4 0-14 0,-4-11-18 0,5 13-6 0,-5-13-14 0,4 7-18 16,-4-7-21-16,0 0-14 0,0 0 4 0,0 0-11 15,0 0 4-15,0 0 4 0,0 0 17 0,0 0-3 16,-10-37 3-16,2 21 0 0,-9-6-100 16,0 5-292-16,-1-4 86 15</inkml:trace>
  <inkml:trace contextRef="#ctx0" brushRef="#br0" timeOffset="35336.05">29051 3859 1203 0,'-14'-18'-54'0,"4"7"25"0,0-1 28 0,4 4 8 16,1 1 7-16,5 7 10 0,0 0 8 0,-6-11 19 0,6 11 21 15,0 0 20-15,0 0 1 0,0 0 3 0,0 0 9 16,0 0-1-16,28 1-3 0,-28-1-2 0,25 6 2 16,-9-3-4-16,2 0-4 0,2 0-8 0,-2 0-1 0,0-1-4 15,2 1-2-15,0-3-1 0,-4 0-6 0,3 0 0 16,-2-2-4-16,3 1-2 0,-4-1-5 0,2-1 1 16,-2-2-5-16,-1 2-2 0,1-3-1 0,-5 0-1 15,-2 0-3-15,-2-1-5 0,-7 7-6 0,11-14 2 0,-6 6 0 16,-5 8-4-16,2-16-3 0,-2 16-2 0,-2-16-2 15,2 16-4-15,-7-14 0 0,7 14-5 16,-9-12-1-16,9 12-2 0,-11-7-6 16,11 7 6-16,-9-3-14 15,9 3 10-15,0 0-4 0,-22 4 3 0,22-4 0 0,-13 11 1 16,7-5-5-16,6-6 1 0,-9 16 1 0,7-8 0 0,-2 8-3 0,5-4 5 0,-2 3-9 16,3-1 1-16,3-2 2 0,0-2-3 15,1-1 6-15,3 3-16 16,1-3-4-16,3 1-17 0,-4-3-11 0,6 0-19 0,1-3-21 0,-3-1-21 0,3 1-23 15,-3-3-20-15,0-1-21 0,3 2-21 0,-3-5-11 0,-2 1-25 16,-1-2-125-16,-10 4-414 0,14-9 117 0</inkml:trace>
  <inkml:trace contextRef="#ctx0" brushRef="#br0" timeOffset="35912.01">29528 3696 317 0,'0'0'185'0,"0"0"-24"0,0 0 0 0,0 0-10 0,0 0-3 15,0 0-13-15,0 0-13 0,0 0-7 16,12 35 2-16,-11-27-11 0,-1-8 2 0,2 16-5 0,-1-7-4 16,2-2 2-16,-3-7-8 0,2 14-9 0,1-8-10 15,-3-6-5-15,4 14-4 0,-4-14-10 0,5 9-2 16,-5-9-4-16,4 7-3 0,-4-7-6 0,8 4-4 16,-8-4-9-16,10 2 3 15,-10-2-2-15,15-2-1 0,-15 2-6 0,17-3-2 0,-9 1 0 16,-8 2-3-16,14-6-1 0,-6 2-4 0,-8 4 2 0,13-7-7 15,-13 7 3-15,10-4-5 0,-10 4-1 0,0 0 2 16,14-4-1-16,-14 4 0 0,0 0-3 0,0 0 1 16,0 0 1-16,21 5-4 0,-21-5-2 0,13 8-7 15,-7-3 3-15,-6-5 0 0,14 7-8 16,-7-3-6-16,-7-4-9 0,15 9 4 0,-5-6 2 0,-10-3-3 0,16 5 5 16,-7-4-1-16,-9-1 8 0,19 1-2 0,-19-1 8 15,18-2 4-15,-18 2 11 0,17-5 7 0,-17 5 10 16,15-6 5-16,-9 1 4 15,-6 5 9-15,13-9 2 0,-13 9 8 0,11-6-1 0,-11 6 5 0,9-7-2 16,-9 7-1-16,0 0-5 0,10-5-11 0,-10 5-1 0,0 0-4 16,0 0 0-16,0 0-4 0,0 0 2 0,0 0 4 15,18 9-7-15,-18-9-9 0,8 10 2 16,-8-10-2-16,8 14-1 0,-2-6-9 0,-6-8-5 0,8 13-13 16,-5-7-18-16,-3-6-21 0,8 11-17 15,-8-11-17-15,7 9-21 16,-7-9-12-16,0 0-1 0,11 8-7 0,-11-8-8 0,0 0-2 0,12 0-15 0,-12 0 18 15,0 0 11-15,16-11 8 0,-16 11 12 0,6-12 13 16,-6 12 27-16,2-16 20 0,-2 0 16 0,-4 1 17 16,-1 1 16-16,-2-3 8 0,0 1 2 0,-6-8 6 0,2 6-4 15,1 4 7-15,1 1-4 0,-2 2-7 0,3 0-5 16,2 4-16-16,0 0-15 0,6 7-31 16,-6-8-38-16,6 8-34 0,0 0-95 15,0 0-258-15,0 0 74 0</inkml:trace>
  <inkml:trace contextRef="#ctx0" brushRef="#br0" timeOffset="36533.11">30241 3712 228 0,'0'0'322'0,"-10"13"-44"16,4-7-34-16,0 8-26 0,-2-1-28 0,0-1-23 0,0 3-21 15,2-2-15-15,1-1-14 0,3-2-14 16,-1 0-13-16,3-10-8 0,-3 16-12 15,3-16-7-15,-3 14-8 0,3-14-9 0,-1 10-2 0,1-10-8 0,0 0 6 16,0 0 1-16,0 0 3 0,0 0 8 0,0 0 7 16,0 0 5-16,0 0 9 0,0 0 12 15,24-20 2-15,-17 5 8 0,-4-3-4 16,-1-10 7-16,0-4-3 0,-3-4 0 0,-4 1-4 0,-1-3-14 0,-1 3 4 16,-2 2 4-16,0 1-12 0,-1 0-2 0,3 9-7 15,2 7-2-15,-1 3-10 0,2 3-6 0,1 1-7 0,3 9-12 16,-6-11 0-16,6 11-1 0,0 0-7 15,0 0 2-15,0 0-2 0,-17 29-7 16,12-13 1-16,1 11-6 0,4 2 2 0,-4 0-2 0,7-1 0 0,0 0 2 16,3-6-2-16,1-3 4 0,-1-2-8 0,3-1 3 15,2-2-2-15,2-1-1 0,2-2-6 0,-1-1 1 16,4-2-4-16,-2-3 0 0,12 4 2 16,-5-5 1-16,-2-2-3 0,-4-3 4 15,1 0-2-15,-1-3 4 0,-3 2-2 16,0-3 8-16,-2 0 2 0,2-2 9 0,-1 1 4 0,-4 1 9 0,-9 5-7 0,14-9-6 0,-14 9 0 15,11-6-2-15,-11 6-13 0,0 0 1 16,0 0-4-16,12 1 3 0,-12-1 1 0,0 0 1 16,7 17-1-16,-7-17-3 0,8 22 2 0,-4-7 2 0,1-1-2 15,-1 0-6-15,1 2-1 0,-1 0 2 16,0-2-7-16,2-4 7 0,-6-10-5 0,9 17 4 0,-4-10-2 16,-5-7 2-16,13 11 10 0,-13-11-8 0,16 6 2 15,-7-6 8-15,-9 0 16 0,18-1 11 0,-18 1 20 16,24-10 7-16,-15 4 5 0,-1-1 0 0,1-5 0 0,-3 1-1 15,-2 1 9-15,-4 10-2 0,1-25-9 0,-4 13-5 16,-2-2-3-16,-4 3-8 0,1 0-6 0,-4 1-19 16,-5 3-14-16,0-1-17 0,-2 3-23 0,-11-3-26 15,5 7-38-15,2 2-35 0,4 1-31 0,-13 4-34 16,7 1-34-16,-4 4-33 16,2 2-43-16,1 0-299 15,0 2-722-15,6-1 195 0</inkml:trace>
  <inkml:trace contextRef="#ctx0" brushRef="#br0" timeOffset="42238.99">24336 3852 489 0,'0'0'236'0,"4"4"-20"0,-4-4-10 0,0 0-10 15,0 0-18-15,0 0-12 0,19 5-15 0,-11-4-12 16,7 0-7-16,1-1-7 0,2 1-6 0,13 1 1 16,-5-4-4-16,9 1-4 0,-2 1-4 15,4-2-6-15,1 0-9 0,0-1-9 0,0 2-9 0,0-1-10 0,0 1-6 16,-1-1-8-16,0 2-13 0,1-2 8 15,-4-1-5-15,1 1-5 0,-3 1-5 0,0-3-6 0,-6 3-6 16,-6 0-15-16,-2 0-9 0,-2-2-11 16,-1 3-4-16,-3-1-13 0,-3 1-4 0,-9 0-4 0,14-1-11 15,-14 1-14-15,11-5-17 0,-11 5-8 0,7-5-7 16,-7 5 7-16,0 0-3 0,4-13 10 16,-4 13-2-16,-6-13 8 0,6 13 9 0,-9-14 9 15,3 6 0-15,-6-1 5 0,0-4 12 0,-1 2 4 0,-2 0 13 16,0 3 7-16,0-1 8 0,-3 0 12 0,1 1 6 0,0 0 0 15,1 0 11-15,1 2 1 0,6 1 5 0,-1 2-2 16,1-2-2-16,3 2-5 0,6 3-3 0,-10-6 5 16,10 6-8-16,0 0 2 0,0 0-1 0,0 0 6 15,0 0 9-15,0 0 3 0,0 0 4 0,0 0 7 16,32 2 6-16,-14-1 2 0,0 3-3 0,0 0 6 16,1-1-4-16,-1 1-4 0,-1 0-2 0,0 1-2 0,-5-1-6 15,-3 0 5-15,-1 0 4 0,-2 1 4 16,-6-5-9-16,5 11 4 15,-5-2-2-15,-7 5-13 0,-1 0-14 0,-4 0-14 16,-11 7-13-16,1-3-12 0,-3 0-10 0,4-6-13 0,4 0-15 0,1-3-21 0,2 0-16 16,3-3-18-16,2 0-25 0,1-1-39 0,8-5-131 15,-13 5-377-15,13-5 105 0</inkml:trace>
  <inkml:trace contextRef="#ctx0" brushRef="#br0" timeOffset="43566.4">27304 6977 367 0,'-14'11'175'0,"3"1"-25"0,1 2-17 0,1-1-8 16,-1 2-13-16,-2 12-11 0,1 0-8 16,2 2-8-16,1 2-10 0,2 1-8 0,2 4-2 0,4 0-6 0,0-1-4 15,0 1-9-15,6 3-4 0,2-3-4 16,5 19-5-16,9-2 0 0,-6-14-3 0,2-9-8 0,3 1-2 15,5-1-6-15,-1 0 3 16,2-1-14-16,18 12-5 0,-11-15-21 0,1-7 9 0,-3 0-23 0,4-2 7 16,-2-2-8-16,1-6 2 0,-1 0-10 0,5-3 9 15,-3-2-4-15,-1-6 13 0,-3 1-3 0,-1-3-5 16,3 1 20-16,-7-5-4 0,2-2 5 0,-6 1 15 16,-8 0-3-16,3-2 24 0,4-5 4 0,-5 0 10 0,-5-2-1 15,-2 3 10-15,1-10-3 0,-2 0 4 0,-2 2-3 16,-1-6 3-16,-5-2 7 0,-2-1-7 0,-2-6 2 15,-3-1 7-15,0-18-8 0,-10-5 2 0,-2 0-1 16,0 4 1 0,-6-1 6-16,-7 3 2 15,-1 6 1-15,7 11 13 0,-11-8 1 0,4 17 3 0,4 7-6 0,-4 1-5 16,-1 4-3-16,-4 2-10 0,-1 3-6 0,0 2-9 0,2 2-3 0,3 2-14 0,-1 5-14 16,2 3-19-16,-3 2-19 15,6 4-20-15,1 4-21 0,-1 4-14 0,2 2-11 0,4 5-21 0,1 4-23 0,2 2-25 16,1 3-121-16,0 1-345 0,7 2 97 15</inkml:trace>
  <inkml:trace contextRef="#ctx0" brushRef="#br0" timeOffset="45520.5">32413 6900 236 0,'-5'-4'185'0,"5"4"-22"0,-15-7-20 0,15 7-10 16,-16-8-16-16,16 8-6 0,-15-7-7 0,7 4-6 16,-7-4-3-16,1 1-5 0,-5 0-5 0,1-2-3 0,1 1 2 15,0 0-10-15,-13-4-2 0,-5-2-10 16,5 1-1-16,1 3-4 0,-2-2-13 0,2 4 3 16,-1 1-7-16,-1-2-2 0,2 0-6 0,0 2 1 0,-2 0-4 15,2 1-2-15,3 4-5 0,3-4-2 0,-6 4-4 16,5 0 2-16,-6 3-4 0,4-2-3 0,4 2-1 15,-10 1 2-15,2 4-2 0,-1 1-4 0,1-1-1 16,-2 1-2-16,2 2-6 0,0-2 3 0,-2 2-3 16,4 0 0-16,-2 2 4 0,3 0-5 0,0 2-3 15,5-3-1-15,-4 4 6 16,6-1 0-16,-5 2-2 16,2 1-1-16,-1 1-4 0,3 1 7 0,4-4-1 0,-2 5 0 0,-4 0 1 0,6-2 3 0,7 0-6 15,-6 5 3-15,1 2 1 0,5-5 2 0,-3 5 0 16,3 0-2-16,2-3 1 0,-2 7-4 0,0-1 5 0,3-2-3 15,-3 5 1-15,2-2-3 0,2 1 8 0,0-2-6 16,0 0 2-16,1-2 1 0,0 5-3 0,6-4 1 16,-3 3 1-16,3 0-2 0,3-2 0 0,2 3-1 0,3-1 2 15,-3 2 5-15,4-1 0 0,1-4-5 16,2 2 2-16,4-1 1 0,0 0-4 0,2 1-1 16,3-1-3-16,-2-3 2 0,6 0-2 0,0-1-3 0,0-2 3 15,1 0-1-15,-1-1-2 0,2-2-15 0,2-2-1 16,1-2-2-16,4 1-6 0,-1-3 0 0,3-3-2 15,1 1-1-15,22 4-7 0,-18-6 3 16,-4-2 2-16,2 0 5 0,0-4-21 16,-4 1 17-16,4-3-5 15,1 2 2-15,-3-2-5 0,4-1 9 0,-1-1-10 16,-1-3-3-16,1-1 8 0,-2-1-5 0,1-1-4 0,-3-2 6 0,1 0 4 0,0-1-7 0,-5-1 12 0,1-3 5 16,-1 0-3-16,2-1 1 15,-3 0 7-15,-2-2-1 16,-3-1 8-16,3 0-15 0,-2-2 24 0,-1 0-5 0,3-3 2 0,-8-4 13 0,1 0 9 0,1 2 9 15,-3-2-2-15,3 0 8 16,-5 1 0-16,0-1 8 0,-4-2 3 0,1 0-4 0,-1 1 11 0,0 0 12 16,-3 1-13-16,2 0 11 0,-3-1 1 0,0 1-15 15,-2 0 27-15,-4 0-4 0,-2 5 6 0,0 3-3 0,0-10 3 16,-3 8 1-16,-2-8-2 0,0 7-8 16,-3-5 1-16,0 1-9 0,-3-1-3 0,0 4-8 0,1 4-2 15,-2-7-1-15,-2-1-6 0,-2 3-4 16,-1-4-6-16,-1 2-1 0,-1 3 1 15,0-2-7-15,-3 2-14 16,1-1 7-16,-5 2-7 0,1 2-6 0,-1 3-12 0,6 3-5 0,-7-1-14 0,3 1-9 0,-4-3-12 16,3 6-8-16,-6-3-8 0,0 4-2 0,1-2-9 15,-3 3-6-15,2 2 2 16,5-2 0-16,3 4 0 0,2 2-9 0,1 0-11 0,-2 0-80 16,1 0-226-16,0 3 66 0</inkml:trace>
  <inkml:trace contextRef="#ctx0" brushRef="#br0" timeOffset="45814">32787 7483 321 0,'0'0'245'0,"0"0"-48"0,0 0-35 0,0 0-37 0,0 0-26 15,0 0-27-15,0 0-38 0,0 0-45 0,8-5-46 0,-8 5-90 16,0 0-174-16,0 0 53 0</inkml:trace>
  <inkml:trace contextRef="#ctx0" brushRef="#br0" timeOffset="47387.54">25473 3496 271 0,'21'2'37'16,"-2"-2"-1"-16,2 2-7 0,-1-2-6 15,11 3 2-15,5-4-11 0,2 0 12 0,5 0-10 16,20-1-5-16,2-3-3 0,3 2 4 0,5-3-1 0,-3 0-2 15,4 2-5-15,2-2-3 0,5 0-8 16,-7-3 2-16,70-1-7 0,-56 2 1 0,-19 2 1 0,4 1-1 16,1 0-6-16,-7-4-2 15,2 3-1-15,-3 0-14 0,-17 3-40 16,-6-2 145-16,-5 0-59 0,0 1 4 0,-6-1-7 0,1 0-6 0,-4-3 5 0,-6 2 5 16,-5-1 9-16,-3 1-4 0,-1-1 2 0,0-1 1 15,-3-3-2-15,3 0-1 0,-3 0 0 0,-3-1-4 16,4-2-7-16,-5-2 3 0,1 1 4 0,3-11 2 0,-1 5-17 15,1-5 5-15,-5 1 0 0,0-2 0 0,0-3-8 16,0 1 15-16,-3-1-7 0,3 1-12 0,-4-1 0 16,-2-2 13-16,-1 1 2 0,0-1 1 0,-3 3 7 15,0-1-6-15,1-1 2 0,-3 1 3 0,-1-3 7 16,-2 3-8-16,0-2-1 0,0 2 5 0,-7 0 3 16,1 0-4-16,-5 1 2 0,-3 1-1 0,-2 1 5 0,-2 0-9 15,1 0-3-15,-6 4-15 0,1 0 7 0,-6 1 4 16,3 0 3-16,-17-7 2 0,-9 2-6 15,14 7-5-15,-14-3 1 0,19 4-1 0,-19 1 4 0,12 0-4 16,-13 3-2-16,13 1 3 0,-13-2 3 0,0 8-4 16,-2 0 2-16,-1 2-7 0,1 3-9 0,-5 2 13 15,2-1 0-15,-3 3-6 0,-3 1 2 0,5 3 1 16,1 2 3-16,-1 0-9 0,2-1 2 0,-2 8 2 16,4-4-3-16,0 2 12 0,-2 4-21 0,2 1 14 15,2 0-5-15,5 4-4 0,7-3 7 0,-10 9-7 0,6 0 5 16,-6 3 0-16,7 0-4 0,-1 4 6 0,14-7 3 15,-11 7 7-15,-1 3-11 0,1-1-3 0,6 3 0 16,-3 0 8-16,6 5-2 0,7-11 8 0,-5 11-3 16,9-9 3-16,-8 13 1 0,13-7-5 15,5-10 2-15,-5 19-8 16,7-11 5 0,4-5 4-16,3 1-7 0,2-1 4 0,4 2 1 0,3 0 4 0,1 3-11 0,4 1 6 0,3 16 0 15,3-14 6-15,4-5-6 0,3-2-1 0,0 1-8 0,2-3 9 0,5 0-12 16,3-3 9-16,15 13-17 0,-6-11 15 0,-4-10 5 0,2 0-7 15,4-1 3-15,-1-1-3 0,-1-4 3 16,5-1-7-16,0-2 4 0,20 4 9 0,-12-8-1 16,-7-4-1-16,0-5 0 0,25 1 0 0,-3-4-1 0,-1 0-1 15,1-3-5-15,-13-1 5 0,13-2-4 16,0-3-2-16,1-1-7 0,-14 2 0 0,11-1-48 0,2-1-72 16,-2 2 25-16</inkml:trace>
  <inkml:trace contextRef="#ctx0" brushRef="#br0" timeOffset="50609.65">29708 3246 316 0,'0'0'180'15,"0"0"-12"-15,0 0 9 0,0 0-1 0,0 0 9 16,0 0-8-16,0 0-16 0,0 0-17 16,0 0-16-16,0 0-14 0,0 0-13 0,0 0-9 0,16 0-14 15,-16 0-5-15,0 0-8 0,0 0-10 16,0 0-10-16,0 0-14 0,0 0-11 0,0 0-17 0,0 0-16 15,0 0-15-15,0 0-8 0,0 0-17 16,0 0-12-16,0 0-11 0,0 0-17 0,0 0-11 0,0 0-11 16,0 0-20-16,0 0-96 0,0 0-275 0,0 0 80 15</inkml:trace>
  <inkml:trace contextRef="#ctx0" brushRef="#br0" timeOffset="51944.71">26335 7465 214 0,'0'0'127'0,"0"0"-5"16,0 0-4-16,0 0 10 0,0 0-20 0,0 0 2 0,0 0-8 16,0 0-2-16,0 0-6 0,0 0-6 0,36-13-5 15,-20 7-9-15,1-2-4 0,2 2-10 0,-1-2-6 16,9-2-5-16,2 0-10 0,-7 1-4 16,-1 4-10-16,-6-3-13 0,1 3-20 0,0-1 1 0,0 2-22 0,-3-1-6 15,3 1-17-15,-3 0-8 0,1-1-17 16,-1-1-2-16,-4 3-7 0,3 0-10 0,3-5-66 0,-1 3-189 15,1-1 57-15</inkml:trace>
  <inkml:trace contextRef="#ctx0" brushRef="#br0" timeOffset="84127.18">532 5539 292 0,'-4'-4'280'15,"4"4"-39"-15,0 0-23 0,-6-8-11 0,6 8-14 16,0 0-9-16,0 0-6 0,0 0-10 0,0 0-7 16,0 0-9-16,0 0-9 0,-9-6-8 0,9 6-10 15,0 0-5-15,0 0-5 0,0 0-11 0,0 0 1 16,0 0-9-16,0 0 2 0,0 0-1 0,0 0-5 16,0 0-6-16,-8 21-5 0,6-6-8 0,2 2-4 15,0-1-8-15,3 13-6 0,-3-2 3 0,0-5-8 0,0 6-8 16,3-6-8-16,-3-1 1 0,0-3-2 0,-3 0-4 15,3 9-10-15,0-4-8 0,0-5-22 0,0-2-16 16,0-1-21-16,-1-1-18 0,-1-2-23 0,2-12-22 16,0 16-24-16,0-16-20 0,0 0-23 0,2 13-17 15,-2-13-19-15,0 0-16 0,0 0-146 0,0 0-447 16,0 0 124-16</inkml:trace>
  <inkml:trace contextRef="#ctx0" brushRef="#br0" timeOffset="84492.92">438 5392 223 0,'-9'7'273'0,"-1"0"-38"0,-4 4-19 0,1-1-15 0,3 4-10 0,-7 8-13 16,1 3-10-16,5 3-11 0,2 1-16 0,4 1-15 15,-4 4-10-15,5-2-16 0,1 0-10 0,6 1-5 16,1-2-10-16,5-1-11 0,0-2-2 0,2-2-13 15,5-1 0-15,0-1-6 0,6-5-1 16,-3-6-9-16,0-4 2 0,8 2 2 16,3-5 3-16,-1-3-6 0,2-5 7 0,3-4-3 0,-5-4 3 0,3-3 4 15,-3-2 6-15,-2-2 8 0,-2-5 2 0,-4-3 16 16,-2 0 2-16,-4-4 1 0,-5-4-6 0,-4-1-2 0,-6-4-13 16,-6 1-1-16,-6 0-6 0,-12-18-4 0,-5 2-8 15,-8 6 1-15,5 16-8 0,1 6 1 0,0 5-9 16,-1 4-4-16,-2 3 5 0,-1 5-6 0,-1 2-11 15,7 8-5-15,-5 0-11 0,3 7-14 0,2 0-15 16,6 1-21 0,6-1-17-16,2 3-24 0,-7 7-27 15,4 4-29-15,4 1-26 0,6 3-31 0,-1 1-20 0,7 1-14 0,0 1-134 0,4 0-455 0,6 3 127 0</inkml:trace>
  <inkml:trace contextRef="#ctx0" brushRef="#br0" timeOffset="85123.83">415 6400 319 0,'0'0'251'0,"0"0"-23"0,0 0-16 0,0 0-9 15,0 0-9-15,0 0-6 0,0 0-9 16,0 0-11-16,0 0-11 0,0 0-5 0,0 0-19 0,42-14-1 15,-42 14-5-15,0 0-5 0,0 0 2 0,15 5-4 16,-15-5-5-16,0 0-10 0,8 8-15 0,-8-8-5 0,2 16-8 16,-2-16-9-16,0 23-4 0,0-5-14 15,-6-3-4-15,2 2-4 0,-3 10-3 16,3-6-9-16,-2-3-5 0,3-2-15 0,-4-1-3 0,3 2-8 0,1-4-11 16,1 0-6-16,2-2-6 0,0-11-5 0,0 15-9 15,0-15 0-15,2 11-8 0,-2-11 6 16,7 11 1-16,-7-11 0 0,10 5 5 0,-10-5 0 0,15 0-4 15,-15 0 1-15,0 0-1 0,27-6-2 0,-11-1 2 16,-1 0-2-16,-1-1 1 0,-1-2 1 0,0-1 4 16,-1 0 1-16,-5 1 3 0,4-3 5 0,-4 5 3 0,-2-2 1 15,-1-4 1-15,-2 0 5 0,0 0 3 16,-4-1 7-16,2 15 7 0,-7-19 8 0,1 11 9 0,6 8 8 16,-12-12 1-16,6 7-1 15,6 5-6-15,-16-7 4 0,16 7-7 0,-18 0-1 0,18 0 0 0,-18 6-3 16,18-6-4-16,-20 17 0 0,8-4-1 0,6 2 2 15,-1 0-7-15,5 1 1 0,2 1-5 0,0 0-3 0,4-1-4 16,3 0-2-16,2-1-1 0,4-2 1 16,1-1-5-16,2-2 3 0,-1-1-1 0,1-4 2 15,2-2-1-15,0-3 0 16,2-1 1-16,-4-3 3 16,2 0 1-16,-2-6 3 0,-1 2 0 0,-1-2 10 0,-1-4 5 0,-6-2 9 0,2-9 1 0,-3-4 7 15,-6 0-1-15,-8-1 2 0,-5-2-2 0,-6 0 1 0,-4-1 0 16,-6 5 5-16,0 3 10 15,-7 3-6-15,3 3 0 0,-5 7-5 0,2 2-5 0,-2 5 1 16,1 4-7-16,2 8-7 0,3-2-11 0,-1 9-13 0,7 0-20 0,2 5-17 16,0 3-19-16,8 4-26 0,3 0-31 15,3 4-28-15,3 4-34 0,7 1-25 0,0 1-155 0,2-3-434 16,6 1 122-16</inkml:trace>
  <inkml:trace contextRef="#ctx0" brushRef="#br0" timeOffset="85450.54">542 7116 287 0,'0'0'290'0,"0"0"-55"0,0 0-32 0,0 0-30 15,0 0-23-15,-2 4-15 0,2-4-17 16,0 0-13-16,0 0-10 0,7 12-11 0,-7-12-9 0,6 13-6 15,-6-13-7-15,5 14-8 0,-3-7-3 0,-2-7-12 16,12 22 0-16,-8-8-4 0,3-4-5 0,-3 1-4 16,0-3 1-16,3 6-4 0,-2-3-4 0,1-1 0 15,-3 5-1-15,3-1-1 0,-3 1-4 0,1-1 0 0,3 0 0 16,-4 1-4-16,-1 2 2 0,0-1 2 16,-4 1-4-16,-1-1-2 15,-4 1 1-15,2 1-2 0,-1-4 2 0,2 1-3 0,-3 2 2 16,-1-3-11-16,0 0-12 0,1 0-18 0,-4-4-31 0,0 2-33 0,2 1-25 15,-5-4-41-15,1 1-113 0,0-1-332 0,1 2 96 16</inkml:trace>
  <inkml:trace contextRef="#ctx0" brushRef="#br0" timeOffset="85875.35">480 7309 464 0,'-17'-4'336'0,"2"1"-34"0,-1 3-18 0,3 0-17 0,13 0-19 15,-29 3-18-15,15 0-7 0,0 2-20 0,-2 3-12 0,1 0-18 16,-1 5-6-16,-7 7-14 0,4 4-20 0,2 4-11 16,0 1-13-16,5 6-13 15,1-2-11-15,0 24-4 0,4-1-8 16,5-12-14-16,4-5-5 0,5 20-17 0,2-18 3 0,4-6-23 0,6-2-9 0,1 0-17 0,6-4 3 15,1-1-7-15,5-5-10 0,1-5 1 0,6-1-1 16,-3-3-1-16,4-9 6 0,-2 0-1 16,3-8 2-16,1-5 4 0,-2-6 3 0,19-13-4 0,-7-10 4 15,-12 7 11-15,-9 2-1 0,9-18 18 0,-9-5 9 16,-7-6 13-16,-8-3 13 16,-10-6-1-16,-10-4 0 0,-16-53 4 15,-4 41-1-15,-3 19 5 0,0 4 15 0,-11 4 10 0,-1 9 21 0,1 17 4 0,6 8-2 16,-6 4-10-16,-7 8-5 0,-20 7-11 0,2 8-9 15,0 11-7-15,2 4-10 0,-1 4-5 0,10 7-8 16,14-6-6-16,9 1-30 0,5-2-34 0,3 3-38 16,7 6-32-16,5 3-44 0,5-3-34 0,2 0-40 0,4 0-40 15,5 0-42-15,6-1-33 0,-2-7-195 0,6 0-628 16,2 3 170-16</inkml:trace>
  <inkml:trace contextRef="#ctx0" brushRef="#br0" timeOffset="86646.01">380 7368 400 0,'0'0'227'15,"0"0"-21"-15,0 0-23 0,0 0-8 0,0 0-8 0,0 0-7 16,0 0-8-16,0 0-9 0,0 0-6 16,16-19-1-16,-16 19-9 0,17-7-1 0,-1 1-7 0,-2 1-5 15,0-1-7-15,3 4-2 0,-1 1-9 16,-3 0-9-16,-13 1-3 0,19 1-12 0,-19-1-7 0,18 3-6 16,-11 1 1-16,-7-4-4 0,8 13-1 0,-5-7-12 15,-3-6 2-15,2 16-7 16,-2-16-1-16,-2 24-7 0,2-9-2 15,-3-4-3-15,1 0-9 0,2-11-5 0,-4 18-11 0,4-18-10 0,-2 16-7 0,2-16-5 16,0 13-1-16,0-13-2 0,-1 15-2 0,1-15 2 0,3 13-3 16,-3-13 3-16,6 11 6 0,-1-3 3 0,-5-8-2 15,12 12 4-15,-6-5 3 0,3 3-1 16,2 1 0-16,3 0 3 0,-3 0-1 0,-2-3 1 0,0 0 5 16,2 3 7-16,-2-2 7 0,0 0 8 0,-3-2 15 15,-6-7 12-15,10 13 13 0,-6-9 21 0,-4-4 0 16,5 17 6-16,-5-17 5 0,0 12-5 0,0-12-4 15,-7 17 1-15,2-10-3 0,-2 6-8 0,-3-2-10 16,-2 0-8-16,-1-2-6 0,1 2-9 0,-1-3-23 16,2-1-19-16,-1-1-17 0,3-1-27 0,1-1-26 0,8-4-24 15,-18 8-34-15,9-6-25 16,9-2-32-16,-14 2-34 0,14-2-30 16,0 0-192-16,-13 2-531 0,13-2 146 0</inkml:trace>
  <inkml:trace contextRef="#ctx0" brushRef="#br0" timeOffset="87921.99">978 6374 311 0,'-3'-4'305'16,"3"4"-31"-16,0 0-22 0,0 0-23 0,0 0-18 16,-7-10-11-16,7 10-20 0,0 0-11 15,0 0-14-15,0 0-11 0,0 0-6 0,-4-10-12 0,4 10-2 16,0 0-5-16,0 0-4 0,0 0-8 0,0 0-3 15,0 0 7-15,0 0-15 0,0 0-4 0,0 0-6 16,0 0 9-16,0 0-6 0,0 0-4 16,0 0-3-16,-5-10-5 0,5 10 1 0,0 0-11 0,0 0-7 15,0 0-6-15,0 0-1 0,0 0-4 0,0 0-1 0,0 0 3 16,0 0-1-16,0 0 5 0,0 0-2 0,0 0 2 16,1 34-6-16,1-17-2 0,-2-2-3 0,2 1-3 15,5 12-3-15,-7-7 0 0,2 0-6 0,0-5 0 0,-1 1-1 16,1 0-4-16,0-2 0 0,-2 0-4 0,2-2-2 15,-2-13-2-15,4 19-1 0,-4-11-1 0,0-8 1 16,1 14-1-16,-1-14-1 0,0 12 2 0,0-12 0 16,0 0 0-16,2 13-1 0,-2-13 2 0,0 0-3 15,0 0 1-15,2 13-1 0,-2-13 1 16,0 0-2-16,0 0-4 0,0 0-2 0,0 0 2 0,2 11-3 16,-2-11-1-16,0 0 0 0,0 0 1 15,0 0-2-15,0 0 2 0,0 0-6 16,0 0 2-16,0 0-1 0,0 0 2 0,0 0-2 0,0 0 0 0,4 11 0 15,-4-11-1-15,0 0-2 0,0 0 0 0,0 0-1 16,0 0-3-16,0 0 0 0,0 0-7 0,0 0-2 0,0 0-3 16,0 0-3-16,0 0-5 0,0 0-7 0,0 0-11 15,0 0-14-15,0 0-18 0,0 0-11 0,0 0-12 16,0 0-20-16,0 0-13 0,0 0-13 0,0 0-15 16,0 0-19-16,0 0-21 15,0 0-20-15,0 0-24 0,0 0-21 0,0 0-13 0,0 0-155 16,0 0-516-16,0 0 141 0</inkml:trace>
  <inkml:trace contextRef="#ctx0" brushRef="#br0" timeOffset="89206.97">876 6336 335 0,'-4'-3'198'16,"4"3"-30"-16,0 0-15 0,0 0-18 0,0 0-11 15,0 0-9-15,0 0-15 0,0 0-1 16,0 0-5-16,0 0-2 0,0 0-1 0,0 0-1 16,0 0-3-16,-3-11-2 0,3 11-4 0,0 0-7 15,0 0-4-15,0 0-7 0,0 0-2 0,0 0-4 0,0 0-3 16,0 0-5-16,0 0-1 0,0 0-8 0,7-15 3 15,-7 15-6-15,10-8-4 0,-10 8-3 0,11-8-3 0,-3 3-1 16,-8 5-4-16,16-5-2 0,-9 1-3 0,10-2 1 16,-5 1-3-16,4 0-1 0,-3 1-1 0,1-1-2 15,2 2 0-15,-1-1-5 0,-1 1 0 0,-3 2-1 16,-11 1 1-16,27-3 2 0,-11 3-3 16,-1 0-2-16,2 3 4 0,-4 0-6 0,0 0 5 15,0 2-6-15,1 1 5 0,-2-1-2 0,3 4 3 0,-3 2 6 16,-4-2 8-16,-1-1 7 0,0 1 8 0,-2-1 11 0,1 7 4 15,-3-4 4-15,-1 3 5 0,-2-2 1 16,0 3-2-16,-1 0 2 0,-1 0 3 0,-2-4 2 0,-2 4-2 16,0-5-8-16,-2 4-4 15,1-5 3-15,-1-1-10 0,0-2 4 16,-1 0-12-16,9-6-3 0,-20 16-3 0,7-8-5 0,2-2-5 0,-1-4 1 16,3 1-8-16,9-3-8 0,-20 6-10 0,11-3-14 0,-7 0-6 0,3-1-11 15,2-1-11-15,11-1-10 0,-20 2-10 16,20-2-15-16,-19 1-15 0,19-1-18 15,-13 0-24-15,13 0-24 0,0 0-24 0,-16-1-16 0,16 1-18 0,0 0-131 16,0 0-417-16,0 0 116 0</inkml:trace>
  <inkml:trace contextRef="#ctx0" brushRef="#br0" timeOffset="90505.98">1409 6478 336 0,'4'-7'141'16,"-1"1"-13"-16,-3 6-4 0,4-13-1 0,-4 13-1 0,4-14-5 15,-4 14-6-15,1-11-7 0,-1 11-3 16,0 0-8-16,-5-18 1 0,5 18 0 0,-5-9 2 0,5 9-5 16,-8-8-6-16,8 8-10 0,0 0-7 0,-12-4-8 15,12 4-3-15,0 0-5 0,0 0-4 16,-18 11 2-16,18-11-8 0,-13 19-2 0,6-5-3 0,1 0 0 16,1-4-6-16,1 1-3 0,4 4-3 0,-3-2 0 15,2 1-7-15,1-14 3 0,0 22-6 0,1-12 3 0,-1-10-6 16,7 16-1-16,-7-16-1 0,7 11-6 0,-7-11-5 15,7 11-11-15,-7-11-13 0,8 6-8 0,-8-6-7 16,10 4-9-16,-10-4-14 0,0 0-20 0,25-7-9 16,-25 7-6-16,17-6-11 15,-1-2-5-15,-5 2-8 0,-2-2-6 16,3-1-1-16,0 0-85 0,0-3-253 0,2 1 75 0</inkml:trace>
  <inkml:trace contextRef="#ctx0" brushRef="#br0" timeOffset="90680.84">1632 6437 441 0,'0'0'-5'0,"0"0"11"0,0 0 12 16,20-1 11-16,-20 1 25 0,0 0 16 15,0 0 26-15,0 0 0 0,13 9 23 0,-13-9 12 0,0 0 10 0,0 0 4 16,0 0 4-16,0 10-6 0,0-10-1 0,0 0-8 16,0 0-9-16,0 0-9 0,0 0-10 0,-18 16-15 15,18-16-6-15,-12 9-9 0,12-9-11 0,-15 5-19 16,15-5-22-16,-15 2-22 0,15-2-27 0,-10 2-30 16,10-2-18-16,0 0-27 0,0 0-18 0,-16 1-20 15,16-1-27-15,0 0-95 0,0 0-309 0,0 0 90 16</inkml:trace>
  <inkml:trace contextRef="#ctx0" brushRef="#br0" timeOffset="91486.02">1665 6399 367 0,'-9'9'297'0,"0"-1"-39"15,2 0-27-15,2-2-32 0,-1 2-23 16,6-8-21-16,-4 14-20 0,4-14-14 0,-4 11-13 0,4-11-11 16,0 0-12-16,-2 12-9 0,2-12-6 0,0 0-9 15,0 0-6-15,0 0-6 0,8 12-6 0,-8-12-5 0,0 0-3 16,0 0-4-16,0 0-6 0,0 0 2 16,23-1-7-16,-23 1-2 0,0 0-2 0,17-10-2 0,-17 10-6 15,9-8-2-15,-9 8-8 0,0 0-3 0,10-8-2 16,-10 8-4-16,0 0-6 0,0 0-5 15,10-9-1-15,-10 9 1 0,0 0-11 0,0 0 1 0,0 0 5 16,0 0 2-16,11-5-1 0,-11 5 6 16,0 0-2-16,0 0-1 0,0 0-1 0,0 0-4 0,25 9-1 15,-25-9-2-15,12 4 5 0,-12-4-2 0,0 0-2 16,18 2 2-16,-18-2-1 16,0 0-4-16,15 3-3 0,-15-3-12 0,0 0 10 0,20 0-8 0,-20 0-2 15,0 0-2-15,23-4-8 0,-23 4-3 0,16-5 0 0,-16 5-5 16,16-5 4-16,-16 5-1 0,17-8-9 15,-9 3 1-15,-8 5 0 0,16-10 2 0,-3 3-3 16,-1-4 4-16,1 1 2 0,-3-3 4 0,-1 1 6 0,2-2 7 16,-2-1 11-16,2-10 15 0,-3 4 1 0,-1-6 14 15,-3 0 16-15,-2-1 9 0,0 5 14 0,-2-4 18 0,-2 1 18 16,1 6 15-16,0 3 20 0,-1 2 8 16,-2 4 15-16,4 11 14 0,-6-17-4 0,6 17-1 15,-5-11-16-15,3 5-13 0,2 6-12 16,0 0-8-16,0 0-11 0,0 0-10 15,0 0-9-15,0 0-1 0,0 0-5 0,-11 35-6 0,9-7-7 0,3-6-8 0,1 10-12 16,-1-4-7-16,1 0-9 0,-1 1-13 0,7-1-12 16,-2 1-9-16,-1 1-14 0,-1-9-13 0,0 6-9 15,1-6-5-15,-1-3-16 0,-1-7-5 16,-3-11-1-16,1 18-1 0,-1-18 1 0,5 12 6 0,-5-12 3 16,0 0 17-16,0 0-6 0,0 0 10 0,0 0 10 15,0 0 11-15,0 0 14 0,0 0 15 16,0 0 14-16,0 0 12 0,0 0 10 0,0 0-4 15,0 0 11-15,0 0-10 0,0 0 12 16,0 0-8-16,0 0-3 0,-31-23 7 0,31 23 1 0,0 0 3 0,6-17-8 0,-6 17 1 16,9-14-9-16,2 5 7 0,3 0-6 0,-1-1 0 15,1 2 1-15,-1 0-4 0,2-1-2 0,-3 4 0 16,5-1-1-16,-2 1-6 0,-2 0 8 0,-4 1-2 16,-9 4 13-16,16-7-3 0,-16 7 14 0,13-3 16 0,-13 3 3 15,0 0 16-15,12-5 4 16,-12 5 9-16,0 0 2 0,0 0-2 0,0 0-6 15,12-1-7-15,-12 1-7 0,0 0-7 0,0 0-7 0,0 0-10 16,0 0-17-16,0 0-17 0,0 0-26 0,-20 32-20 16,20-32-33-16,-8 13-41 0,8-13-22 0,-8 13-28 0,6-6-96 15,2-7-316-15,0 0 90 0</inkml:trace>
  <inkml:trace contextRef="#ctx0" brushRef="#br0" timeOffset="91933.96">2441 6309 328 0,'0'0'221'0,"0"0"-36"0,0 0-15 16,0 0-32-16,0 0-21 0,-30 19-6 0,30-19-18 16,-3 14-17-16,3-14-19 0,0 0-5 0,0 22-16 0,0-22-13 15,0 0 8-15,8 20-14 0,-8-20-9 0,8 10-2 16,-8-10-3-16,10 6 1 0,-10-6-6 15,12 4 9-15,-12-4-3 16,0 0 1-16,0 0 6 0,23-10 6 0,-23 10 10 16,14-19 7-16,-6 9 0 0,-4-1 7 0,-2-3 3 0,1-2 3 0,-1 0 3 0,-2 0 5 15,0 1 5-15,-1-2 5 0,0 2 2 0,-2 4 9 16,3 11 10-16,-3-17-4 0,3 17-4 0,-4-14-11 16,4 14-7-16,0 0-8 0,-5-8-5 0,5 8-4 15,0 0-3-15,0 0-8 0,0 0-5 0,0 0-9 0,0 0-7 16,0 0-6-16,0 0-5 0,10 43-3 15,-2-31-1-15,2 1-2 16,-3-5-2-16,5 2-8 0,1-5-1 0,-3-1-6 16,1-2 5-16,1 1 1 0,-12-3 1 0,18 2 1 0,-18-2 3 0,19 0 2 0,-19 0 7 0,17-5 6 15,-8 1 10-15,-9 4 6 0,13-7 5 16,-13 7-3-16,8-9 6 0,-8 9-3 0,6-9 5 16,-6 9-5-16,0 0-3 0,1-11-13 15,-1 11-16-15,0 0-26 0,0 0-20 16,0 0-35-16,0 0-30 0,0 0-33 0,0 0-23 0,0 0-142 0,3-11-381 0,-3 11 107 15</inkml:trace>
  <inkml:trace contextRef="#ctx0" brushRef="#br0" timeOffset="92457.23">2900 6079 300 0,'-12'7'284'0,"1"-1"-52"0,2 1-38 0,1 0-27 16,0 3-17-16,2-1-18 0,2 1-17 0,-3 5-11 15,1-1-18-15,2 0-4 0,2 0-6 0,-1 3-8 16,4-4-13-16,-2 0-7 0,1-13-13 0,5 24-11 0,-2-15 1 16,-3-9-10-16,7 13-3 0,-7-13-3 15,9 5-3-15,-9-5-3 0,0 0 8 16,0 0-6-16,25-4-2 0,-25 4 3 15,14-11 2-15,-8 3 5 0,4-3 9 0,0-3 6 0,-3 0 8 0,-3-3 5 16,2 1 7-16,-2-1 3 0,0 0 7 0,-2-1 4 0,-3-1 2 16,0 2 9-16,0-1-1 0,0 3 1 0,0-1 0 15,1 4-1-15,0 12-14 0,-1-16-5 0,1 16-8 16,0 0-6-16,0-13-1 0,0 13-4 0,0 0-4 16,0 0-5-16,0 0-4 0,0 0 0 0,0 0-2 0,5 40 1 15,-2-26-6-15,3 2-4 0,-1-3-4 16,1 2 0-16,2-3-5 0,-1-2-2 0,-1-1 1 15,-6-9-4-15,13 13 0 0,-7-8 5 0,-6-5-5 0,15 7 7 16,-15-7-4-16,14 3 3 0,-14-3-3 0,17-3 5 16,-17 3 7-16,15-6 3 0,-15 6 9 0,13-9 10 0,-13 9 6 15,12-9 2-15,-12 9 14 16,8-8 5-16,-8 8 1 0,0 0-4 16,11-10-8-16,-11 10-3 0,0 0-9 0,0 0 1 0,7-9-12 0,-7 9-19 15,0 0-7-15,0 0-17 0,0 0-5 0,0 0-20 16,0 0-16-16,14 20-25 0,-14-20-19 0,8 14-20 0,-8-14-20 15,6 14-26-15,-6-14-12 0,8 14-31 16,-4-6-16-16,-4-8-136 0,6 11-435 0,-6-11 121 0</inkml:trace>
  <inkml:trace contextRef="#ctx0" brushRef="#br0" timeOffset="92848.55">3314 6194 372 0,'0'0'171'0,"8"3"-15"0,-8-3-8 15,0 0-5-15,0 0-1 0,0 0-6 0,0 0 1 16,27-9-2-16,-27 9-1 0,7-8 10 0,-7 8 5 16,5-8 6-16,-5 8-9 0,5-12-15 0,-5 12-17 15,3-16-9-15,-3 16-14 0,4-15-10 0,-4 15-7 16,2-13-11-16,-2 13-7 0,0 0-5 0,1-13-13 16,-1 13-12-16,0 0-12 0,0 0-2 0,0 0-9 0,0 0-7 15,0 0-3-15,5-8-3 0,-5 8-9 16,0 0-11-16,0 0-10 0,0 0-8 15,0 0-12-15,19 27-6 0,-13-22-13 0,-6-5-7 0,13 11-6 0,0-4-13 16,1-2-15-16,-14-5-14 0,23 7-3 0,-8-6-10 16,3-1-109-16,-4-3-305 0,4 0 88 0</inkml:trace>
  <inkml:trace contextRef="#ctx0" brushRef="#br0" timeOffset="93373.92">3713 6055 240 0,'5'-5'81'16,"-5"5"10"-16,0 0 20 0,6-11 18 15,-6 11 18-15,0 0 2 0,0 0-1 0,0 0-12 0,0 0-17 16,0 0-9-16,0 0-7 15,0 0-9-15,0 0-9 0,0 0-9 0,0 0-5 16,0 0-12-16,0 0-3 0,0 0-6 0,-20 31-7 0,20-31-4 0,-2 15-4 0,2-15-13 16,0 15-11-16,0-15-9 0,2 16-4 15,-2-16-13-15,4 12-8 0,-4-12-4 16,9 5-2-16,-9-5 1 0,0 0-3 0,14 0-5 0,-14 0-2 16,0 0 6-16,22-10 3 0,-16 3 4 0,3-6 11 0,0-1 0 15,-3-3 20-15,0-10 10 0,-4 4 7 0,-1-8 10 16,-5-1 11-16,-1 2 9 0,-3 2 6 0,2 1 15 15,-4 1 6-15,4 9 8 0,2 2 10 0,-1 5-7 16,0 0-6-16,5 10-10 0,-6-12-10 0,6 12-7 16,0 0-8-16,-8-5-1 0,8 5-5 0,0 0-5 15,0 0-6-15,-6 34-3 0,8-18-6 0,0 0-1 16,1 2-6-16,4-2-3 0,-1 1-11 0,2 0-7 0,6 8-12 16,-3-6-7-16,2-4-10 0,-1-4-6 15,2 0-11-15,0-2-8 16,-1-1-14-1,-1-2-15-15,4-2-11 0,-3-2-2 0,-13-2-6 0,24 1-3 0,-24-1 13 0,18-3 12 0,-18 3-1 0,16-4 14 0,-16 4 21 16,11-5 25-16,-11 5 18 0,7-6 13 0,-7 6 13 16,0 0 2-16,7-10-2 0,-7 10-4 0,0 0 5 15,0 0 2-15,3-10 7 0,-3 10 0 0,0 0-3 16,0 0-3-16,0 0 2 0,0 0 0 0,0 0 7 16,0 0 9-16,0 0 6 0,0 0 4 15,0 0-3-15,0 0 3 0,0 0-3 0,2 34-2 0,-2-34-2 16,3 16-2-16,-1-8-4 0,-2-8 0 0,6 18-6 0,-2-10-3 15,-1 0-5-15,-3-8-3 0,12 14-2 0,-7-6-5 16,2-3-7-16,-7-5-10 0,12 14-13 0,-6-8-14 0,-6-6-14 16,13 11-19-16,-6-6-17 0,-7-5-23 15,13 9-24-15,-13-9-31 0,14 7-143 0,-14-7-356 16,11 3 101-16</inkml:trace>
  <inkml:trace contextRef="#ctx0" brushRef="#br0" timeOffset="97654.81">15819 7890 324 0,'0'0'260'0,"-11"-2"-40"0,11 2-22 0,-6-4-15 16,6 4-14-16,-4-2-13 0,4 2-9 0,0 0-13 15,0 0-4-15,-3-3-7 0,3 3-2 0,0 0-5 16,0 0-12-16,18-5-3 0,-1 0-10 0,0 1-3 16,0 2-8-16,14-3-6 0,1 2-3 0,0 0-3 15,4 0-3-15,8 0-6 0,-5 2-6 0,25-1 1 16,-15 1-12-16,-8 0 0 0,22-3-4 0,1 0-5 0,1 4-2 15,-2 0-4-15,-15 2 1 0,-6-1-7 0,1 5-1 16,-1-6-2-16,0 3-1 0,1-1-4 0,-2 1-4 16,-2-1-3-16,-1-2-6 0,-2 1-9 0,-2-1-6 15,-4-1-9-15,0-2-1 0,-5 3-14 0,-4-2-9 0,-2 2-18 16,-3-2-12-16,0-1-16 0,1 2-19 0,-2-4-26 16,2 5-14-16,-5-4-39 0,-3 0-149 0,2 1-406 15,-3 0 112-15</inkml:trace>
  <inkml:trace contextRef="#ctx0" brushRef="#br0" timeOffset="99186.32">20227 9989 277 0,'0'0'414'16,"-7"0"-60"-16,7 0-42 0,0 0-24 0,0 0-19 15,0 0-7-15,0 0-7 0,0 0-8 0,0 0-16 16,0 0-12-16,20 2-9 0,-1-3-10 0,1-1-4 15,11 1-3-15,4 0-3 0,3 0-11 0,0-2-15 16,1-1-9-16,4 4-9 0,-1-2-8 0,-1 0-11 16,25-1-10-16,-17 0-9 0,-10 2-10 0,2-1-12 0,-2 2-11 15,0-1-8-15,-1 2 0 0,2-3-16 0,-4 2 1 16,-1 2-3-16,-5-2-9 0,1-3-15 0,-7 4-12 16,-4-1-14-16,-6 0-15 0,-2 0-16 0,-1 0-18 15,-11 0-15-15,14-1-23 0,-14 1-16 0,14 1-25 0,-9-1-11 16,-5 0-12-16,9 0-7 15,-9 0-2-15,0 0-1 0,0 0 0 16,9-2 7-16,-9 2 5 0,0 0 12 0,0 0 13 0,0 0 13 16,-18-17 9-16,9 12 12 0,-4-3 13 0,-4-1 16 0,-2 2-6 0,0-1 16 15,2 0 22-15,-3 2 21 0,2-1 17 16,-1 4 11-16,1-3 10 0,2 3 9 0,1-1 5 0,3 0 4 16,4 2-1-16,-1-1-1 15,9 3-8-15,-11-1-5 0,11 1-1 0,0 0 2 16,0 0 2-16,0 0 2 0,0 0 5 0,0 0-1 0,0 0-3 0,33 11 7 0,-4-6-3 15,0 2 7-15,2-2 4 0,-6 1 11 0,-3-1 3 16,5 3 3-16,-6-1 3 0,-4-3 5 0,-3 0 8 16,-4 1 7-16,-2 0 5 0,-4 2-5 0,-1 0-4 15,-3-7-7-15,-1 15-9 0,-5 0-7 0,-13 8-12 16,-2-3-13-16,-2 2-13 0,-2-3-15 0,-1 0-17 16,-2-1-21-16,0-2-22 0,3 0-19 0,8-3-30 0,0-5-23 15,4 0-21-15,-1 0-35 0,2-5-28 0,2 2-31 16,1-1-31-16,2-3-34 0,0 1-187 0,7-2-584 15,0 0 162-15</inkml:trace>
  <inkml:trace contextRef="#ctx0" brushRef="#br0" timeOffset="101239.39">26191 9662 235 0,'-4'-6'203'0,"4"6"-22"0,-4-5-13 16,4 5-14-16,0 0-6 0,-5-8-9 0,5 8 0 16,-4-4-6-16,4 4-2 0,-7-6-5 0,0 1-4 0,2 1-11 15,5 4 7-15,-13-7-7 0,7 2-4 16,-2 2-8-16,0 0-4 0,1-2-5 0,-2 2-5 0,0 0-1 15,0 0-13-15,-2-2-2 0,-5 3-9 16,5-1-3-16,-3 0-10 0,3 2-3 0,2-1-16 16,0 1 10-16,-2-1-6 0,2 1-1 0,-7-1-1 0,3 2-5 15,1 0 5-15,1 0-5 0,0 0-2 16,-5 1 1-16,5-1-2 0,-3 0 3 0,3 1-5 0,2-1 3 16,-9 1-3-16,3 0 1 0,3 0-6 0,-1 2 8 15,1-2-9-15,12-1 0 0,-19 3-3 0,10-1 3 0,-1 1-3 16,10-3-3-16,-25 5 0 0,13 0 3 15,0-3-7-15,3 2 0 0,9-4 7 0,-13 4-7 16,4 0 1-16,0 0-4 0,9-4-3 0,-14 7 7 0,5-3-1 16,2 1 2-16,-1 0-2 0,8-5 6 0,-13 10-3 15,5-5 1-15,-5 5 8 0,2 1-1 16,1-1 1-16,-1-3 3 0,-1 4 1 0,4-1 0 0,2-1 0 0,-1 0-4 16,2-1 5-16,5-8-2 0,-13 20-2 15,6-6 2-15,0-1-1 0,3-2-2 0,-4 4 0 16,5-3 5-16,2 2-2 0,-6 1-2 0,4-1-4 0,2 2 5 15,-3 0 2-15,2 0-7 0,-1-1 3 16,2-1-5-16,2 2 8 0,0-1 0 0,1 0-10 0,0 1 1 16,0-1 6-16,0 0-5 0,3-1-2 15,1 1-1-15,4 1-2 16,-5-3 6-16,3 2-7 0,0-2 0 0,2 2-1 0,1 0 5 0,-2-1-4 16,0 2-3-16,4-2 6 0,-2-1-10 0,2 0 10 0,-1 0-6 15,2-1 8-15,-1 2-10 0,2-1 3 16,-3-1-3-16,2 0 0 0,2-1 4 0,-3 1-4 0,12 6 2 0,-7-5 1 15,-3-2-1-15,-1-3 2 0,-1 0 0 16,1 1 0-16,-1-2-2 0,1 1-1 0,-3-2 1 16,-2 0 1-16,2-1 0 0,-3-1-2 0,0 0-1 0,1-1 0 15,0 0 4-15,-9-3 3 0,18 6-8 0,-11-6-1 16,4 2 5-16,4 1 0 0,-1-3-6 0,-1 2 0 16,-13-2 6-16,21-1 0 0,-12 1-3 0,-9 0 4 15,20-1-2-15,-11 1 2 0,-9 0 1 0,18-3-7 16,-9 1 9-16,-9 2-2 0,15-4-1 0,-7 2 6 0,-8 2-4 15,15-5-1-15,-8 2-5 0,-7 3 11 0,16-6-10 16,-9 3 4-16,1 0-5 0,0-1 3 16,-8 4-6-16,15-6 8 0,-7 2 1 15,0 0-5-15,-8 4 2 0,15-6-2 0,-8 3 4 16,-7 3-4-16,14-6 5 0,-8 2 1 0,-6 4-4 0,11-7 9 0,-11 7-9 16,10-9 3-16,-4 4-2 0,-1 0 2 0,-5 5 2 0,9-11-2 15,-3 6 0-15,-1-1-3 0,-5 6 2 0,9-14 1 16,-5 8-8-16,-1-2 7 0,1 0-1 15,-4 8-2-15,7-12 2 0,-5 5 1 16,-2 7-7-16,7-14 8 0,-7 14 1 0,7-14-1 0,-7 6 6 0,0 8 5 16,4-13 2-16,-2 5 0 0,-2 8 0 15,4-14 2-15,-4 6-6 0,0 8 3 0,1-17-6 0,1 2 9 0,-2 3-8 16,0-3 3-16,0 1-4 0,0 0-1 16,-2 2-2-16,2 1 4 0,0 11-2 0,-1-20-1 0,1 11 1 15,0 9-3-15,-2-24-3 0,0 12 5 0,0 0-1 16,0 1 9-16,0 2-1 0,2 9 1 0,-3-22 1 15,1 10 1-15,0 2-4 0,-2 0 0 0,1-4-1 16,1 2-1-16,-3-2 1 0,1 3 1 0,-1-4-2 16,-1 1-1-16,-1-1 2 15,0 1-2-15,0-1 0 0,1 1 3 0,-3-1 2 16,-1 2-3-16,0-1-2 0,1-1-1 0,-5 2 3 0,1 0-3 0,-8-7-6 0,2 5 0 16,-2-4 0-16,-2 2-1 0,1 6-6 15,6 0 3-15,0 1-5 16,3 1-6-16,0 1-6 0,1-3-9 0,1 5-11 0,-1-2-7 0,4 3-10 0,1-1-17 15,1 3-14-15,6 3-14 0,-14-7-18 0,7 3-15 16,1 0-13-16,-3 0-19 16,9 4-14-16,-14-6-14 0,14 6-16 0,-13-3-18 0,13 3-16 0,-16-1-204 0,16 1-530 15,-16 0 144-15</inkml:trace>
  <inkml:trace contextRef="#ctx0" brushRef="#br0" timeOffset="103059.75">23723 11523 387 0,'0'0'217'0,"-14"-5"-26"0,7 3-11 15,-1-1-6-15,8 3-5 0,-13-3-13 0,4 3-13 16,-1-2-5-16,0 2-1 0,10 0-13 0,-19 0 2 16,2 0-8-16,-1 2-7 0,1-1-5 0,-1 0-9 15,1 2-6-15,-1-1-4 0,0 0-2 0,3-2-6 16,-1 3-7-16,-1 0 4 0,1 2-12 0,0-2 0 16,0 2-4-16,-1 1-5 0,0 1-2 0,1 0 1 15,-1-1-5-15,2 3-4 0,-2 1-6 0,1-1-1 0,0 2 1 16,1 0-3-16,-9 7 1 0,1 1-5 0,2 1-5 15,5-3 1-15,-4 3 1 0,3 2-7 0,2-2-1 16,0 4-8-16,3-5 2 0,-3 6-1 0,4-4-1 16,1 5 5-16,4-4-7 0,1-4-4 0,-3 10-1 15,3-6-2-15,2-2-6 0,2-3 2 0,1 2 4 16,0-2-8-16,1 14-1 16,2-1 0-16,0-4-3 15,2-4 1-15,4 4 1 0,-6-3-2 0,2-4 3 0,4 8-5 0,-1-1 5 0,0 1-9 16,3 0 3-16,5-4-4 0,-3 2-3 0,1-6-3 0,-2-2-1 0,1-3 1 15,10 8 2-15,-2-2-2 0,3-1-5 0,-2-2 3 16,-2-4 3-16,8 4 9 0,-6-7-7 0,5 5 1 16,-6-7 5-16,0-1-1 0,7 4 3 0,-6-2 5 15,-2-2-2-15,-2-2-2 16,-2-1 1-16,2 2 0 0,0-1 1 0,1-2 3 0,-1 0-2 0,0 0 0 16,0-3 0-16,0-1 0 0,0 0 1 0,13 0-1 0,-8-4 1 15,-4 0-1-15,-3 1 1 0,0 0 0 16,1-2 0-16,-2-2 2 0,-2-1-2 0,1 1 2 0,-2 1 7 15,-2 1-5-15,2-3 3 0,0-2 3 0,-4 3 6 16,-1-1 0-16,1 1-1 0,1-3 3 0,-1 1 6 0,0 1 0 16,1-4 3-16,-1 1 8 0,0-4-9 0,-2 1 2 15,2-12 7-15,2 0-1 0,-3 0 1 0,2 0 6 16,-5-3-7-16,-1 0 2 0,1-2-2 0,-1 2 1 16,-1-2-5-16,-1 2 4 0,0 2-6 15,-1-1-1-15,2 2 1 0,-2 0 12 0,-2 5-13 0,-2 2-3 16,1 3 11-16,0 0-8 0,-1-1 6 0,-2 2-6 15,1 1 1-15,-2 1 1 0,-1-2 0 0,-6-7-5 16,1 5 0-16,-5-4-8 0,2 4 13 0,-5-3-19 0,-1 0-6 16,0 0-9-16,-2-2-5 0,2-3-10 0,-1 2-10 15,2 0-8-15,-1-1-10 0,-1 5-4 16,5 0-6-16,1 4-7 0,4 3-15 0,-2 4-16 0,1 0-13 16,-2 0-17-16,0 4-22 0,0-1-19 0,-1 4-17 15,1 0-33-15,-1 2-156 16,-2 0-454-16,1 0 126 0</inkml:trace>
  <inkml:trace contextRef="#ctx0" brushRef="#br0" timeOffset="104974.05">20116 10849 469 0,'0'0'292'0,"-7"-5"-36"0,7 5-22 16,0 0-19-16,0 0-22 0,0 0-16 0,-4 25-17 16,5-9-13-16,0 11-14 0,0 1-11 0,3 3-14 15,-5 2-14-15,3-2-7 0,2 3-10 0,-1-2-4 16,1 2-14-16,-3-4-5 0,4 0-3 0,-1-2-8 0,-1-6-6 15,-2-2-2-15,2-4-8 16,1 0-2-16,-3-2-2 0,1-2-6 16,0-1-8-16,1-5-6 0,-2 1-1 0,-1-7-4 15,1 11-2-15,-1-11-1 0,3 7 0 0,-3-7 1 0,0 0-2 0,0 0-1 0,0 0 3 16,0 0 2-16,0 0-1 0,0 0 4 16,5-23 5-16,-5 15 1 0,-3-6 3 0,-4 0 2 0,1 3 6 15,-1-1 0-15,-1 2 3 0,-1 1 3 0,2 3 1 16,-6-4 7-16,-1 2-2 0,1 2 3 0,-1 1 3 15,0 2-2-15,1-1 4 0,-4 5-2 0,4-1-3 0,-2 5-4 16,1 0 0-16,2 1-2 0,-4 3-1 0,3-1-2 16,3 0-3-16,3 1 0 0,0 0 0 15,-3 3-6-15,4-3-3 16,2 2 0-16,1-2-6 0,1-2 3 0,1 2 0 0,1-2-3 0,0-7 0 0,4 15-1 16,-1-9-3-16,3-1-6 0,-1 1-5 0,3 0-6 15,-2-2-8-15,3 0-12 0,-1-1-6 16,9 0-15-16,-5-1-15 0,5 0-20 0,-2-3-22 0,0-2-19 15,-2-1-27-15,3-2-5 0,-1 1-8 0,0-3-9 0,-1 1-4 16,-1 0 4-16,1-1-117 16,-4 2-357-16,2 0 101 0</inkml:trace>
  <inkml:trace contextRef="#ctx0" brushRef="#br0" timeOffset="105257.84">20210 11300 965 0,'0'0'-43'0,"13"-4"7"16,-13 4 13-16,9-2 7 0,-9 2 3 0,0 0 9 16,14-2 4-16,-14 2 11 0,13-1 4 0,-13 1-5 0,15-2 11 15,-15 2-2-15,18 0 7 0,-9-2 3 16,8-2 4-16,-1-3 2 0,1 4 8 0,-2-3 8 0,0-1-1 15,-1-2 2-15,0 3 2 0,-3-2 12 0,-2 4 7 16,-1-1 6-16,-2-2 6 0,0 1 6 0,-2 1 6 16,-1-1 1-16,-3 6-4 0,3-12 1 15,-3 12-1-15,-1-9-3 0,1 9-8 16,0 0-3-16,-6-10-5 0,6 10-7 16,-10-1-5-16,10 1-3 0,0 0-3 0,-23 4-6 0,14-2 4 0,-1 2-12 0,2 1-3 15,-4 4-2-15,1 1 0 0,2-1-9 0,1 1-5 0,3-1-2 16,1-1-3-16,-3 6-1 0,4-2-3 0,1 2-2 15,3-2-4-15,1 0-5 0,0-3-6 0,5 6-5 16,-1-5-3-16,2 3-11 0,1-2-9 0,1 1-10 16,1-4-15-16,-2-2-13 0,6 1-15 15,-4-2-11-15,2-1-20 0,-3-2-14 16,5 0-14-16,2-2-9 0,-2-2-10 0,-1-1-108 0,2-1-322 0,-1 0 91 16</inkml:trace>
  <inkml:trace contextRef="#ctx0" brushRef="#br0" timeOffset="105530.22">20740 11146 317 0,'0'0'281'0,"-9"-3"-38"0,9 3-30 15,0 0-33-15,-10-1-24 0,10 1-18 16,0 0-16-16,0 0-12 0,0 0-12 0,0 0-12 16,-4 14-9-16,4-14-6 0,0 0-12 0,12 22 1 15,-2-10-2-15,1 1 0 0,1-2 1 0,0 1 4 16,-1 1 9-16,-1-2 7 0,1 3 7 0,-4-5 0 0,-2 2 11 15,-1-3 6-15,0 0-1 0,-2 1-6 0,-2-9-3 16,-1 16-11-16,1-16-7 0,-6 14-10 0,2-8-5 16,-1 1-14-16,-1 0-5 0,-2-1-14 15,1-2-18-15,7-4-16 0,-14 9-19 0,8-8-22 16,6-1-22-16,-13 4-21 0,13-4-17 0,-13-1-23 0,13 1-23 0,0 0-12 16,-12-7-17-16,12 7-15 0,-4-11-136 15,4 11-397-15,0-11 111 0</inkml:trace>
  <inkml:trace contextRef="#ctx0" brushRef="#br0" timeOffset="106101.7">20985 11111 417 0,'0'0'304'0,"0"0"-38"0,0 0-16 0,0 0-27 15,0 0-13-15,0 0-18 0,-16 23-14 0,9-10-16 16,-2 0-14-16,2 2-17 0,2-3-16 15,-1 4-8-15,3-1-14 0,1-2-12 0,1-2-5 16,1 4-13-16,1-2-11 0,0-2-4 0,0-3-13 0,-1-8-6 0,6 14-11 16,-2-8-6-16,-1-1-4 15,-3-5-5-15,11 7 0 0,-2-6-1 0,-9-1 0 0,15-1-5 0,-15 1 6 16,19-7-3-16,-10 4 7 0,5-7-3 16,-2-2-2-16,8-10 2 0,-9 5 1 0,0 4 0 15,0 2 0-15,-2 0-3 0,-2 1 2 16,-1 2-1-16,-1 0-1 15,0 3-2-15,-5 5 7 0,6-11-3 0,-6 11-1 0,6-6-3 0,-6 6 2 0,0 0-1 16,0 0 1-16,0 0-4 0,0 0 0 0,0 0-2 0,12 19-4 16,-10-13 0-16,-2-6-4 0,4 11-4 0,-1-3-5 15,-3-8-5-15,7 15-9 0,-2-7-4 0,-2-2-10 0,5 1-5 16,-2-1-12-16,2-1-4 0,6 1-8 0,-1-2-2 16,-1-1-2-16,-1-1-1 0,8-2-2 0,-2-1 10 0,1 0-4 15,-4-3 7-15,1-3 6 0,2 0 11 16,-3-2 15-16,2 1 6 0,-3-2 10 0,-1-1 13 15,-4 0 13-15,1 0 10 16,1 0 4-16,-5 2 19 0,-1 0 6 0,-3-1 2 16,-1 10 10-16,1-14 2 0,-1 14 2 0,-2-12 5 0,2 12-7 0,0 0-6 0,-6-9-4 15,6 9-1-15,0 0-8 0,-13-2-7 16,13 2-1-16,0 0-4 0,-17 11-1 0,6 0-5 16,0 1-2-16,2-1-4 0,1 5 0 15,1-2-6-15,-2 1-9 0,5-1-11 0,-1 1-8 16,4-1-13-16,2-2-13 0,-2-1-14 0,1-11-14 0,5 18-14 0,-5-18-9 15,8 13-15-15,-3-8-8 0,-5-5-6 0,14 8-6 0,-14-8 2 16,15 2 3-16,-6-3-74 16,-9 1-244-16,26-6 73 0</inkml:trace>
  <inkml:trace contextRef="#ctx0" brushRef="#br0" timeOffset="106775.05">21549 11226 587 0,'8'-8'-18'16,"-3"2"25"-16,-5 6 15 0,9-9 7 0,-9 9 22 0,0 0 24 16,9-8 7-16,-9 8 6 0,0 0 4 15,0 0-2-15,0 0-11 0,0 0-7 0,0 0-10 0,0 0-4 16,0 0-9-16,0 0-7 0,0 0-2 15,7 20-5-15,-7-20-4 0,1 13-6 0,-1-13-1 0,0 12-2 16,2-4-11-16,1 0-7 0,-3-8 3 0,5 15-23 16,-5-15-5-16,7 12-12 0,-7-12-6 0,7 8 1 15,0-4-7-15,-7-4-1 0,0 0 0 16,19 0 0-16,-19 0 3 0,0 0 3 0,21-9 13 0,-7 1 15 16,-5-1 18-16,2-4 9 0,1-1 26 0,1-11 19 15,-1 0 21-15,-2 0 24 0,-3-7 11 0,-3 0 0 16,1 1 9-16,-2 1 5 0,-2-2-7 0,0 4 1 15,-1 5 0-15,-1 4-3 0,0 4 1 0,-1 4 8 0,0 1-7 16,2 10-2-16,-1-16-7 0,1 16-15 0,-1-8-10 16,1 8-8-16,0 0-13 0,0 0-6 0,0 0-5 15,0 0-10-15,-8 28-17 0,6-12-3 0,2 2-10 16,-3 9-11-16,3 2-16 0,-2-7-12 0,0 5-14 16,1 2-15-16,1-6-15 0,2-4-17 0,-1-1-18 15,1-1-21-15,-1 1-14 16,1-3-19-16,0-1-6 0,0-2-13 15,-2-2 0-15,0-10-3 0,3 15 8 0,-3-15 7 0,0 10 19 0,0-10 13 0,0 0 13 0,0 0 28 16,0 0 14-16,0 0 17 0,0 0 21 0,0 0 23 16,0 0 8-16,0 0 14 0,-14 3 22 0,14-3 8 15,0 0 3-15,0 0 6 0,0 0-4 0,0 0-10 16,0 0 0-16,0 0-12 0,0 0 6 0,0 0-7 16,0 0 4-16,0 0-11 0,0 0 3 15,0 0-1-15,15-22-1 0,-15 22-9 16,24-9 0-16,-7 4 7 0,-1-1 0 0,0-1 7 15,-1 3 10-15,0-1-6 0,-3 5 5 0,-3-5 6 0,-9 5 2 0,18 0 8 0,-18 0-1 16,13 5-1-16,-6-4 2 0,-7-1-9 0,10 8 1 16,-4-2-7-16,-2 1 0 0,0 0-4 0,0 0-2 15,1 2-3-15,2 4-7 0,-3-1-1 0,2-2-5 16,-2-2 0-16,0-1-3 16,2 1 1-16,0-2-1 0,0 0 3 0,-6-6 0 15,11 10 9-15,-3-7 9 0,-1-2 15 0,-7-1 14 0,10 1 13 0,-10-1 11 16,0 0 11-16,0 0 5 0,15-7 2 0,-15 7 1 15,0 0-3-15,2-12-6 0,-2 12-7 0,-3-13-8 0,3 13-11 16,-6-15-10-16,2 7-15 0,4 8-7 0,-7-14-17 16,4 9-13-16,3 5-16 0,-6-9-25 0,6 9-31 15,-3-8-33-15,3 8-37 0,0 0-19 0,0 0-22 16,0 0-6-16,0 0-155 0,0 0-411 0,10-16 114 16</inkml:trace>
  <inkml:trace contextRef="#ctx0" brushRef="#br0" timeOffset="107284.97">22347 11089 436 0,'0'0'279'0,"9"-2"-31"16,-9 2-23-16,0 0-20 0,0 0-18 0,0 0-12 0,0 0-10 15,0 0-13-15,-22 25-17 0,16-18-19 0,1 0-7 16,-3 7-16-16,-2-1-9 0,2 1-5 16,3-5-12-16,-1 2-10 0,0-3-1 15,3 0-16 1,3-8-7-16,-3 12-10 0,3-12-4 0,-2 10-10 0,2-10-4 0,0 0-2 0,0 0 0 0,8 9-3 15,-8-9 0-15,0 0 0 0,0 0 7 0,25-17 2 0,-14 5 6 0,-1-4 8 16,-1 0 10-16,5-9 2 0,-2-3 16 0,-1 1 3 16,-2-2 6-16,-3 0 2 0,-1 1 0 15,-1 1 1-15,-1 9 2 0,1 2 3 0,-4 3 7 0,3 3 1 16,-3 2 1 0,0 8-7-16,0-11-3 0,0 11-13 15,0 0-9-15,0 0-4 0,0 0-10 0,0 0-2 0,0 0-9 0,-21 36-1 0,14-19-5 0,-3 8-11 16,4-3-8-16,0-1-5 0,0-3-2 15,1 8-7-15,1-5-6 0,3-1 9 0,1-4-13 16,1-2-6-16,2-3-6 0,1-1-6 0,1-3-5 0,1 0-1 0,-6-7 0 16,16 1 1-16,-7-1 4 0,7-3-3 0,3-1 7 15,0-3 2-15,6-7 4 0,3-2 9 0,-9 1 10 16,-3 2 9-16,4-8 10 0,-3-1 9 0,-7 4 6 16,-1-2 11-16,-2 4 1 0,0-1 5 0,-3 5 5 0,0-1 1 15,0 2 13-15,-2 4-2 0,-2 7 6 16,4-11-5-16,-4 11-3 0,0 0-5 0,0 0-5 15,0 0-6-15,0 0-2 0,-17 21-13 0,9-6 0 16,1 1 5-16,0 0-9 0,1 1-7 0,2 0-2 16,-4 10-8-16,4-5 1 0,1-5-3 0,3-3-2 0,0-4-15 15,2-1-4-15,2 0-11 16,0 0-4-16,-4-9-17 0,12 10-9 16,-7-8-16-16,-5-2-19 0,25 2-19 15,-10-3-34-15,0 1-28 0,2-3-22 0,0 0-26 0,3-1-140 0,-4 0-447 0,1 1 125 0</inkml:trace>
  <inkml:trace contextRef="#ctx0" brushRef="#br0" timeOffset="108410.39">20293 11928 441 0,'-8'-2'304'16,"-4"1"-37"-16,12 1-32 0,-16-1-26 0,16 1-18 15,-20 4-21-15,8 4-17 0,-2 2-16 0,3 1-13 16,0 4-15-16,-6 10-13 0,5-1-5 0,-3 3-10 16,4 0-8-16,-1 2-10 0,3 1-4 0,5-3-8 15,2 2-7-15,2 0-9 0,-1-1-9 0,3-6-5 16,0-3-10-16,4-3-7 0,0-2-5 0,1-3-14 15,-1-4-7-15,1 1-9 0,-1-1-1 0,1-3 3 16,2-1-1-16,-9-3 1 0,19 0 3 0,-19 0 5 0,18-5 5 16,-3-5 0-16,-1-3 6 0,-2-1 4 0,6-10 11 15,-8-4 7-15,-1 0 3 0,3-5 1 0,-8-3 6 16,3-20-4-16,-4 12 0 0,-2 7-1 0,-1 1-1 16,-2 4-4-16,3 1 2 0,-1 9 0 0,1 4 8 0,-1 6 3 15,0 0 9-15,0 3 1 0,0 9 0 0,-2-11 0 16,2 11-7-16,0 0-4 0,0 0-3 15,0 0-2 1,0 0-2-16,-7 40 0 0,6-23-4 0,0 11-2 0,-2 2 1 0,6-2-4 0,-1 2-2 0,0-8-10 16,0-2-7-16,3 7-4 0,-3-7-3 15,3-3-14-15,1-1-7 0,-1-5-13 0,0-2-11 16,0-1-9-16,2-3-4 0,0 0-2 0,-7-5 3 0,17 3 0 16,-7-4-3-16,7-4 7 0,0-2 4 0,-1-2 5 15,7-7 5-15,-4 4 13 0,-4-1 0 0,0 1 7 16,-4-1 4-16,0-2 14 0,2 4 9 0,-2 0 7 15,-3 1 12-15,0 4 17 0,-3 1 15 0,0-1 7 16,-1 3 0-16,-4 3-2 0,0 0-9 0,0 0 1 0,0 0-5 16,10 9-2-16,-10-1-2 0,1 7-3 0,1-3-4 15,-2 3-4-15,1 1 1 0,2 2-7 0,-3-3-1 16,0 3-16-16,-1 0-8 0,2-4-17 0,-1 3-8 16,1-3-22-16,-1-3-30 0,0-11-24 0,0 19-26 0,-1-12-141 15,1-7-336-15,-1 10 96 0</inkml:trace>
  <inkml:trace contextRef="#ctx0" brushRef="#br0" timeOffset="108538.99">20578 11834 261 0,'0'0'39'15,"-7"-5"-55"-15,7 5-18 0,0 0 9 0</inkml:trace>
  <inkml:trace contextRef="#ctx0" brushRef="#br0" timeOffset="108780.76">20753 11955 362 0,'5'11'235'15,"-1"2"-29"-15,1 0-25 0,-1-2-22 0,3 0-9 0,-2-2-19 0,-2 1-17 16,2-2-11-16,-2 1-11 0,4 3-8 0,0-1-8 15,-3-2-9-15,1-2-5 0,-2 1-9 16,2-2-2-16,-2-1 1 0,2-1 4 0,-5-4 0 16,10 4-1-16,-10-4-2 0,0 0-7 15,11-2-6-15,-11 2-3 0,13-13-6 0,-7 6-1 0,1-7-18 16,1-2-18-16,-1 0-16 0,2-11-27 0,1 2-27 0,-3 5-22 0,1 4-35 16,-1 3-10-16,1 1-18 0,-3 1-89 0,1 1-299 15,0 2 86-15</inkml:trace>
  <inkml:trace contextRef="#ctx0" brushRef="#br0" timeOffset="109206.35">21156 12001 277 0,'0'0'196'0,"0"0"-17"0,0 0-43 16,0 0-19-16,0 0-13 0,0 11-1 0,0-11-23 15,0 0-1-15,0 0-6 0,0 0-8 0,0 0-4 16,0 0-2-16,7 11-6 0,-7-11 1 0,0 0-6 15,0 0-5-15,7 2-2 0,-7-2-7 0,0 0-8 16,0 0-2-16,15 0-12 0,-15 0 1 0,0 0-6 16,18-8-10-16,-18 8-4 0,13-5-6 0,-6 1-2 0,-7 4-5 15,10-7 6-15,-4 2 2 0,-6 5-7 0,8-9 7 16,-2 6 3-16,-6 3 1 0,8-8-6 16,-8 8 3-16,6-7 4 0,-6 7-2 0,4-7 7 0,-4 7-3 15,5-9 5-15,-5 9-4 0,0 0-5 0,3-9-10 0,-3 9-14 16,0 0-19-16,0 0-18 0,0 0-24 0,0 0-14 15,-2-11-58-15,2 11-196 16,0 0 58-16</inkml:trace>
  <inkml:trace contextRef="#ctx0" brushRef="#br0" timeOffset="109492.8">21210 11917 355 0,'0'0'224'0,"0"0"-23"0,0 0-11 0,0 0-25 0,0 0-14 16,4 31-14-16,0-15-11 0,-2-2-12 0,0 1-15 15,0 0-10-15,0-3-9 0,-1 3-13 16,2-2-5-16,-1 0-8 0,-1-2-17 0,0-1-17 16,-1-1-19-16,2 5-30 0,-2-3-16 0,0-11-32 0,0 16-30 15,0-16-22-15,-4 13-104 0,4-13-278 0,-6 7 81 16</inkml:trace>
  <inkml:trace contextRef="#ctx0" brushRef="#br0" timeOffset="110176.08">21534 11812 390 0,'-7'7'297'0,"-4"4"-38"0,-3 2-30 0,1 0-20 0,-9 10-20 16,1-1-19-16,6 2-22 0,-2-1-14 15,2 2-16-15,6-5-16 0,-3 5-11 0,3 1-12 0,2-8-13 16,1 2-4-16,3-4-15 0,1-2-14 0,-1-1-10 15,2-2-11-15,1-1-14 0,0-10-12 0,3 14-8 16,-3-14-5-16,4 9 4 0,-4-9-4 0,9 3 6 16,-9-3-2-16,13-2 3 0,-13 2 4 0,16-9 2 0,-9 3 0 15,4-4 8-15,0-3 3 0,4-10 8 16,-2-2 7-16,-1-1 6 0,-4-3 8 0,-1 0 0 0,4 0-3 16,-5 3 4-16,0 5-3 0,-4 3-1 0,0 5 4 15,1 2 8-15,0 3 10 0,-3 8 0 0,1-11 0 16,-1 11-7-16,0 0-5 0,0 0-2 0,0 0-2 15,0 0-6-15,0 0-3 0,-6 33 2 0,5-17 0 16,-1 1-8-16,1 1-1 0,0 0-3 0,1 0-4 0,-1 0 0 16,2-2-4-16,0 2-8 15,1-6-4-15,0 2-4 0,4-3-7 0,2-3-8 0,-1-1-1 0,-1-3-5 16,-6-4 2-16,18 2 0 16,-8-3 0-16,7-1 0 15,-1-2 4-15,1-4 2 0,-3-1 7 0,3 0 9 16,-5-3 10-16,1 1 8 0,0-1 16 0,-3 1 12 0,0 2 19 0,-4 1 12 0,-1 0 10 0,-2 1 6 15,-3 7 8-15,0 0-3 0,-1-13-5 16,1 13-3-16,0 0-14 0,0 0 0 0,-9-7-3 16,9 7-15-16,0 0-4 0,0 0-3 0,-24 16-1 0,19-10-6 15,-4 6-7-15,0 1-7 0,2 0-12 0,-1 1-10 0,2 0-4 16,2-3-16-16,1-1-16 0,2-1-18 0,1-9-16 16,0 15-22-16,0-15-22 0,3 14-19 0,-3-14-27 15,8 12-17-15,-4-8-16 0,-4-4-18 0,13 4-126 16,-13-4-406-16,13 2 113 0</inkml:trace>
  <inkml:trace contextRef="#ctx0" brushRef="#br0" timeOffset="110426.08">21893 11998 332 0,'0'0'167'0,"0"0"-17"0,0 0-8 15,-5 31-11-15,5-31-13 0,0 0-10 0,-3 11-12 16,3-11-10-16,0 0-14 0,0 0-11 0,0 0 0 16,0 10-9-16,0-10 0 0,0 0-5 0,0 0 4 15,13-3-13-15,-13 3 1 0,13-8-8 0,-5 5-2 0,-1 0-1 16,1 0-4-16,-1-1-7 0,2 1-1 0,-1 2-2 16,-8 1-4-16,15-5-13 0,-5 3-5 0,-10 2-25 15,16-3-13-15,-6 3-17 0,-10 0-23 0,15 3-15 16,-7-1-111-16,0 1-250 0,-8-3 74 0</inkml:trace>
  <inkml:trace contextRef="#ctx0" brushRef="#br0" timeOffset="111177.76">22216 11709 268 0,'-5'-8'289'15,"1"3"-43"-15,-1 0-32 0,5 5-22 0,-7-5-23 0,7 5-21 0,0 0-20 16,-10 11-16-16,6-4-10 0,-3 7-15 0,1 0-8 16,-2 3-11-16,-3 10-11 0,1-1-12 0,3-5-5 15,-2 5-7-15,2 0-4 0,1-5-9 0,1-3-5 16,2-4-1-16,2-3 1 0,0-2-9 0,0 1-4 16,1-2-2-16,0-8-3 0,3 12 1 0,-3-12-1 15,5 4 0 1,-5-4 6-16,0 0-4 0,11-3 2 0,-11 3 1 15,15-10 7-15,-8 3 3 0,4-4 2 0,0-1 3 0,-2-2 3 0,0-1 0 0,-1 0 2 16,0 1-3-16,0 1 0 0,-3 1-3 0,0 3 4 16,-1 2 6-16,-1 1 0 0,-3 6-2 0,5-8-2 15,-5 8 0-15,0 0-7 0,0 0-1 0,0 0-4 0,0 0-8 16,4 24-3-16,-3-9-7 0,-1 4-9 16,1-2-5-16,-1-1-12 0,1 2-10 0,0 0-3 0,1-4-14 15,2 3 0-15,1-4-4 0,-1-1-5 16,2-2 6-16,-1-4-1 0,1-1 2 15,1-1 16-15,-7-4 12 0,17 3 3 0,-8-3 16 0,-9 0 10 0,24-8 21 0,-11 1 16 16,2-1 24-16,-4-3 19 0,-1-2 24 0,0-1 16 16,-1 0 10-16,-3 0 8 0,-2 0 1 0,-2-3 3 15,1 1-4-15,-3 2-6 0,-2 0-9 0,0 2-5 16,-1 1-10-16,-2 4-14 0,0-1-14 0,-1 2 0 16,6 6-25-16,-14-7-24 0,7 4 0 0,7 3-18 15,-15-4-11-15,7 4-16 0,8 0-15 0,-11 0-18 0,11 0-17 16,0 0-16-16,-12 0-12 0,12 0-12 0,0 0-3 15,-7 3-6-15,7-3-5 0,0 0 9 0,0 0 9 16,0 0 3-16,0 0 13 0,0 0 15 0,0 0-3 16,0 0 9-16,0 0 12 0,0 0 9 15,0 0 9-15,0 0 8 0,0 0 5 16,0 0 8-16,29-3 7 0,-29 3 4 0,10 0 3 16,-10 0 6-16,16 0 14 0,-9 3 7 0,0 0 11 0,1 0 4 0,1 2 8 0,6 1 14 15,-3 2 9-15,3 0 15 0,-6 1 14 16,-2-1 18-16,0 0 19 0,3 5 21 0,-4-3 28 0,-2 3 21 15,-4-1 16-15,-1-1 17 16,-2 4 6-16,-4-1 5 16,-4 0-5-16,-1 0 0 0,-2 0-11 0,-9 5-13 0,4-4-20 0,0-4-22 0,2 0-21 0,-2-4-17 15,4-1-32-15,-2-1-23 0,1 1-33 0,1 0-26 0,2-3-33 16,2-2-38-16,11-1-40 0,-16-1-50 0,16 1-44 16,-11-3-36-16,5 1-38 0,6 2-42 15,0 0-40-15,-9-6-34 16,9 6-219-16,-9-8-707 0,9 8 193 0</inkml:trace>
  <inkml:trace contextRef="#ctx0" brushRef="#br0" timeOffset="114493.68">20512 13477 349 0,'0'0'295'0,"-6"-5"-31"0,6 5-20 0,0 0-24 15,-4-7-11-15,4 7-17 0,0 0-7 16,-5-4-11-16,5 4-7 0,0 0-10 0,0 0-5 16,0 0-3-16,0 0-3 0,0 0 1 0,0 0-2 0,0 0-13 15,0 0-3-15,-9-9 1 0,9 9-1 16,0 0 2-16,0 0-1 0,0 0-2 0,0 0-11 16,0 0-9-16,0 0-3 0,21 33-9 0,-3-11-1 0,-2 1-4 15,3 3-7-15,1 2-6 0,3 3-1 0,12 18-7 16,6-1-4-16,-4 1-9 0,3 1-2 0,8 0 0 15,-4 2-3-15,1 0-4 0,5 1-1 0,3 0-3 0,-3 1 2 16,1 0 1-16,-2-1-5 0,0 1 4 0,-4-3 2 16,-2-2-3-16,-3-3 5 0,-2 1-5 0,-8-11-1 15,-11-6-4-15,9 22 4 0,-9-16-9 16,-4-11-2-16,0 0-2 16,-5-4 0-16,-3-4-7 0,-3-1 0 15,2-1-2-15,-2 2-3 0,-1-4-8 0,-2 0-4 0,2-6-10 0,-3-7-8 0,1 16-16 0,-1-16-10 16,2 9-16-16,-2-9-15 0,0 0-14 0,0 0-21 0,2 13-15 15,-2-13-16-15,0 0-19 0,0 0-7 0,0 0-16 16,0 0-8-16,0 0-19 0,0 0-14 0,0 0-12 16,0 0-17-16,-39-20-22 0,24 12-23 0,0 0-176 15,1-4-557-15,2 1 154 0</inkml:trace>
  <inkml:trace contextRef="#ctx0" brushRef="#br0" timeOffset="115045.54">21648 13543 373 0,'1'-9'280'0,"-1"9"-23"0,1-11-13 16,-1 11-8-16,0 0-13 0,0-11-6 0,0 11-16 16,0 0-11-16,0 0 2 0,0 0-5 0,1-15-5 15,-1 15-1-15,0 0 2 0,0 0-5 0,0 0 5 16,0 0 6-16,0 0-3 0,-1-10 2 0,1 10-2 0,0 0-5 15,0 0-9-15,0 0-3 0,-49 35 3 16,23-12 2-16,-21 19-5 0,5 1 4 0,-5 6-11 0,-2 6 11 16,-43 43-11-16,33-27-6 0,7-15-1 15,-35 53-7-15,4-9-5 0,25-32 3 0,6-14-10 0,3 2-8 16,-2 1-13-16,0-2-9 0,2 0-9 0,4 0-11 0,7-8-11 16,0-1-6-16,11-13-7 0,7-8-9 15,0-3-6-15,7-4-6 0,0-4-7 16,5-3-9-16,1-2-10 0,1-1-8 0,2-2-9 0,4-6-14 15,-8 11-6-15,8-11-21 0,-7 6-5 0,7-6-12 0,0 0-17 0,0 0-18 16,-6 10-19-16,6-10-14 0,0 0-21 16,-4 5-18-16,4-5-12 0,0 0-20 0,0 0-7 15,0 0-22-15,0 0 5 0,0 0-12 0,0 0-13 0,0 0-14 16,0 0-10-16,0 0-5 0,0 0-14 16,0 0-10-16,0 0-17 0,0 0-180 0,0 0-597 0,0 0 164 15</inkml:trace>
  <inkml:trace contextRef="#ctx0" brushRef="#br0" timeOffset="124623.34">2527 5295 332 0,'-9'5'189'0,"9"-5"-27"16,-6 4-16-16,6-4-10 0,0 0-18 15,-10 6-5-15,10-6-9 0,-6 4 0 0,6-4-2 16,0 0-2-16,0 0-1 0,-9 8-5 0,9-8-1 16,0 0-16-16,-5 5 0 0,5-5-8 0,0 0-4 0,0 0-6 15,-7 5-4-15,7-5-4 0,0 0-5 0,0 0 1 16,0 0-3-16,0 0-5 0,0 0-6 0,0 0-2 15,0 0-4-15,0 0-2 0,0 0-4 0,0 0-1 16,0 0 0-16,0 0-4 0,0 0-4 16,13-32 3-16,-9 25-5 0,0 0 4 0,-4 7-3 15,10-19 2-15,-5 8-5 0,-1 3 2 0,0-1 6 0,-2 1-19 16,-2 8 4-16,3-14 3 0,0 7-3 0,-3 7 2 0,3-13 0 16,-3 13 3-16,2-13-5 0,-2 13 6 0,2-9-3 15,-2 9 3-15,0 0 1 0,0-12 2 0,0 12-1 16,0 0 3-16,0 0-4 0,2-11-1 0,-2 11-3 15,0 0 1-15,0 0-1 0,0 0-3 16,0 0 3-16,0 0-1 0,0 0-4 16,0 0 7-16,0 0-3 0,0 0 4 0,0 0 1 0,0 0-4 0,0 0 1 15,-3 48 0-15,2-33 0 0,-2-2-2 0,0 4 3 16,2-1 0-16,0-2 0 0,0 0-2 0,0 0 0 16,0-1-2-16,1-13 1 0,-1 18 2 0,1-18-4 0,-1 16 2 15,1-16-3-15,-1 16 8 0,1-16-6 0,-1 14 1 16,1-14 0-16,-1 16-2 0,1-16 0 0,-2 15-1 15,2-15 0-15,0 11 0 0,0-11-3 16,0 0 0-16,0 0-4 0,-1 17-7 16,1-17-17-16,0 0-12 0,0 0-21 0,1 11-25 15,-1-11-20-15,0 0-18 0,0 0-24 0,0 0-4 0,0 0-21 0,0 0-97 0,0 0-325 16,0 0 93-16</inkml:trace>
  <inkml:trace contextRef="#ctx0" brushRef="#br0" timeOffset="125097.04">2431 5027 400 0,'0'0'169'0,"-17"2"-13"0,17-2-24 0,-12 6-8 15,5 0-8-15,-6 3-13 0,1 4-3 16,-6 9-7-16,1 2-5 0,2 1-9 16,2 0 0-16,-1 6-2 0,4 0-9 15,2 0-4-15,0 0-2 0,2 0-5 0,2 3-4 0,3-5-7 0,4 2-4 0,0-3-6 16,6 2-3-16,0-2-1 0,3-2-6 0,6-3-3 16,0-1 2-16,3-4-5 0,5-2-4 0,2-1 1 15,0-4 2-15,5-1-8 0,-2-7 3 0,1 0-1 16,2-4-3-16,0-4 3 15,2-2-3-15,-4-1 0 0,1-4 1 0,1-2-1 16,0-3 1-16,-5-1 3 0,-1-2 8 0,-4 0 5 0,1-6 5 0,-3 0 5 16,-5-5 2-16,-5 3 4 0,-1-5-4 0,-6-4 5 15,-3-1-2-15,-5 1-5 0,-4-3-2 0,-9-15-2 0,-8 3-3 16,2 13-3 0,-1 7 2-16,-2 0 0 0,-4 5 1 0,0 2 1 15,-2 4 0-15,-3 2 0 0,-1 4 0 0,0 5-5 16,0 2-2-16,-2 5-5 0,2 3-3 0,1 0-3 0,2 5-2 0,-1 1-14 0,3 3-10 15,2 1-18-15,6 1-24 0,5 1-24 0,6 2-20 16,0 1-18-16,-1 11-18 0,2 1-17 0,4 2-29 0,0 1-143 16,4-3-388-16,2 4 109 0</inkml:trace>
  <inkml:trace contextRef="#ctx0" brushRef="#br0" timeOffset="126206.97">4425 5807 512 0,'0'0'282'15,"0"0"-27"-15,0 0-25 0,0 0-20 0,0 0-27 16,0 0-17-16,0 0-23 0,0 0-12 0,0 0-2 16,0 0-10-16,0 0-1 0,0 0-5 0,19-3-6 15,-19 3-12-15,24 13-10 0,-9-4-5 0,8 8-11 16,-3-4-6-16,4 4-6 0,-5-3-5 0,5 5-8 16,0-2 2-16,-2 2-10 0,-7-4-4 0,0-2-12 15,-3-1-6-15,1 0-16 16,1-2-16-16,-3 0-20 0,-1 0-17 0,-2-3-27 0,-8-7-22 0,14 11-19 15,-14-11-25-15,11 9-18 0,-11-9-10 0,0 0-156 0,14 2-397 16,-14-2 111-16</inkml:trace>
  <inkml:trace contextRef="#ctx0" brushRef="#br0" timeOffset="126359.04">4836 5785 355 0,'-9'-9'217'0,"9"9"-20"16,0 0-20-16,0 0-24 0,-14-3-14 0,14 3-19 15,0 0-10-15,0 0-9 0,-33 20-13 0,20-9-8 0,-11 5-26 0,-1 0-16 16,9-1-18-16,-1-1-36 0,3-3-27 0,-6 9-29 16,2-2-35-16,-3 0-101 0,4-1-248 0,2-2 72 15</inkml:trace>
  <inkml:trace contextRef="#ctx0" brushRef="#br0" timeOffset="126622.78">4700 6374 339 0,'15'5'256'0,"-15"-5"-27"0,25 6-26 0,-8 0-19 16,1 0-18-16,11 3-22 0,-6-1-11 0,-3 2-24 0,6 4-9 0,-3-2-2 15,4 2-18-15,-6-3-4 0,1 6-8 0,-4-5-9 0,-1 1-9 16,-2-1-18-16,-3-1-15 0,-1-4-28 0,2 5-20 16,-13-12-25-16,17 16-16 0,-10-9-34 0,-7-7-37 15,11 10-110-15,-11-10-302 0,0 0 87 0</inkml:trace>
  <inkml:trace contextRef="#ctx0" brushRef="#br0" timeOffset="126810.54">5145 6241 338 0,'0'0'296'0,"-21"3"-31"0,21-3-23 15,-23 17-12-15,-4 1-22 0,-1 5-17 0,1-3-22 16,-3 5-16-16,2 2-20 0,-2 1-16 0,1 0-11 16,-2-1-17-16,3 2-19 0,1-2-19 15,2 0-18-15,2-2-20 0,0-1-22 16,2-4-30-16,6-4-29 0,0-2-28 0,4-1-26 0,2-4-33 0,3-2-139 0,6-7-353 15,-15 11 100-15</inkml:trace>
  <inkml:trace contextRef="#ctx0" brushRef="#br0" timeOffset="128744.3">4805 5828 316 0,'0'0'157'0,"0"0"-21"0,0 0-6 16,0 0-10-16,3-10-16 0,-3 10 1 0,0 0-11 0,0 0-1 15,0 0-3-15,0 0-1 0,0 0-3 16,0 0 7-16,0 0 0 0,0 0-1 0,0 0 1 16,0 0-1-16,-13 25-3 0,3-11 0 0,2 1-13 0,-1 1-5 15,1-1-2-15,-7 8-10 0,-2 1-7 16,1-2-3-16,5-2-6 0,-3-3-2 0,4-2-3 0,-8 8-5 15,5-6-4-15,0-2-2 0,2-3-4 0,1 1-7 0,-2-1-10 16,0 0-14-16,2-1-18 0,0-2-13 16,2-2-28-16,8-7-14 0,-18 12-22 0,12-7-23 15,6-5-12-15,-12 7-20 0,12-7-113 0,0 0-321 16,-11 7 90-16</inkml:trace>
  <inkml:trace contextRef="#ctx0" brushRef="#br0" timeOffset="129437.03">5525 5674 269 0,'0'0'279'0,"0"0"-64"0,0 0-18 16,-8-4-26-16,8 4-20 0,0 0-17 0,0 0-16 15,0 0-14-15,0 0-9 0,0 0-9 0,0 0-9 0,22-16-6 16,-14 12-10-16,9-1-5 0,1 0-6 16,3 0-2-16,9 0-5 0,-6-1-7 0,-6 2-2 15,-3 1-2-15,-1-1-1 0,-2 1-3 16,-3 3-2-16,0-2-1 0,-9 2-3 0,14-2-5 0,-14 2 5 0,10-3-2 15,-10 3-1-15,0 0-2 0,0 0-1 0,14-1 3 16,-14 1 0-16,0 0 0 0,0 0-1 0,0 0-1 0,12-1 0 16,-12 1-4-16,0 0 2 0,0 0-4 15,0 0 1-15,0 0 0 0,0 0-3 16,0 0 2-16,0 0-5 0,10-2 2 0,-10 2-4 0,0 0 3 16,0 0-4-16,0 0-5 0,0 0-1 0,0 0-6 0,0 0-9 15,0 0-14-15,0 0-11 0,0 0-13 16,0 0-25-16,0 0-25 0,0 0-22 15,0 0-21-15,0 0-137 0,0 0-345 0,0 0 99 0</inkml:trace>
  <inkml:trace contextRef="#ctx0" brushRef="#br0" timeOffset="130577.57">5560 5649 414 0,'0'0'212'16,"0"0"-22"-16,0 0-19 0,0 0-10 0,0 0-11 15,0 0-17-15,15-20-4 0,-15 20-7 0,0 0-6 16,0 0-8-16,8-5-6 0,-8 5-6 0,0 0-6 16,12-3-4-16,-12 3-13 0,0 0 1 0,10-2-9 15,-10 2-5-15,0 0-6 0,13 0-3 0,-13 0-4 16,0 0-4-16,18 4-4 0,-18-4-4 15,14 2 3-15,-5 1-9 0,-9-3 2 0,15 4-10 16,-6-2 2-16,-9-2-1 0,13 4-1 0,-6-1-6 0,-7-3 2 16,14 4-1-16,-14-4-2 0,9 1-1 0,-9-1 1 0,9 3 1 15,-9-3 0-15,0 0 3 0,11 2 0 16,-11-2 2-16,0 0-1 0,0 0-1 0,11 3 0 16,-11-3-3-16,0 0-3 0,0 0 0 0,0 0 0 0,0 0-3 15,10 2-1-15,-10-2-4 0,0 0 3 0,0 0 0 0,0 0-1 16,0 0 1-16,0 0-1 0,11 1 2 15,-11-1 2-15,0 0-5 0,0 0-1 0,0 0 1 16,0 0-4-16,0 0-1 0,0 0 0 0,0 0 2 0,0 0 0 16,0 0-2-16,0 0 1 0,0 0-4 15,0 0 1-15,0 0-4 0,0 0-5 0,10-6 3 16,-10 6-7-16,0 0-4 0,0 0-4 16,0 0-5-16,0 0-5 0,0 0-8 0,0 0-7 0,0 0-9 0,0 0-12 15,0 0-13-15,0 0-5 0,0 0-7 0,0 0 3 16,0 0-8-16,0 0 0 0,0 0 1 0,0 0-2 0,0 0 1 15,0 0 10-15,-40 14 3 0,31-11 7 0,9-3 7 16,-18 7 13-16,3-1 2 0,1-2 5 16,0 0 10-16,2-2-3 0,2 2 6 0,0-3 9 15,10-1-2-15,-16 3 20 0,8-2 5 0,8-1 7 0,-11 3 12 16,11-3 10-16,0 0-4 0,-12 0 1 0,12 0-1 16,0 0 0-16,0 0-1 0,0 0-3 15,0 0 3-15,0 0 8 0,0 0-8 0,0 0 0 0,0 0 0 16,0 0-3-16,0 0 6 0,19-24-4 0,-12 21 0 15,-7 3 1-15,13-3 1 0,-13 3 3 0,10-3 3 0,-10 3 11 16,0 0-2-16,13-2 7 0,-13 2 9 0,0 0 6 16,0 0 7-16,0 0 6 15,12 9 3-15,-12-9 6 0,2 12 0 16,-1-3-3-16,-3 7-3 0,0 1-5 0,-1-1 0 16,-1 2-5-16,2-1-2 0,-3 1-4 0,2 0-6 0,0-2-7 0,0 2-3 0,1-2-4 15,0 0-3-15,-1-2-6 0,2 1-1 0,3-3-3 16,-1 3-1-16,2-4-5 0,3-1-4 0,0-1-5 0,-3-3-7 15,3-1-8-15,7 3-4 0,2-4-12 0,-2-2-12 16,8-2-8-16,9-3-12 16,0 0-13-16,-1-5-9 0,-7 0-8 0,-1 2-4 0,7-5-7 15,-1-2 1-15,-6 1-1 0,-6-1 2 0,1 1 5 16,4-9 10-16,-6 4 3 0,-6 1 5 0,-1 1 16 0,-1-2 0 16,-5-1 20-16,-1 0 0 0,-2-9 13 0,-6 0 12 15,-3-1 7-15,-4 0 11 16,-1 3 9-16,-6-1 8 15,-4 3 0-15,1 3 6 0,-1 3 5 0,-1 3 3 0,-5 3 5 0,-2 2 13 16,1 3 14-16,-1 6 1 0,-2 1 3 0,4 7 6 0,-2 3-7 0,1 5-2 0,1 3-5 16,6 5 0-16,-2 5-7 0,5 2-4 15,2 3-6-15,4 2-6 0,5-1-1 0,7 2-6 16,2-3-2-16,6 0-3 16,3 0 0-16,6-4-1 15,3 1-7-15,4-6-4 0,7 0 2 0,0-1-1 0,2-4-4 0,5-4 3 0,0-2 0 0,0-5-5 0,1 0-4 16,-2-4 2-16,4-3 0 0,-1-5-2 0,-2-3 1 0,1-2 1 15,-2-2-1-15,0-2 3 0,-3-2 5 16,-2-5 14-16,-4 2 7 0,-4-6 4 0,-2 0 6 0,-7-4 0 16,-4-4-1-16,-6-3-8 15,-5-1 2-15,-7-1 1 0,-4 0-6 16,-15-12-4-16,5 12-2 0,2 9 0 0,-7 1-6 0,-5 1-4 0,0 4-5 0,-1 7-1 16,-24-1-1-16,18 5 9 0,3 5-13 15,2 2-5-15,-2 1-13 0,5 4-9 0,3 3-16 0,-1-1-23 16,9 0-20-16,4 1-25 0,4 1-24 0,2 1-22 15,4 0-21-15,1-1-35 0,1 2-15 0,3-1-161 0,-1-2-453 16,6-5 127-16</inkml:trace>
  <inkml:trace contextRef="#ctx0" brushRef="#br0" timeOffset="131261.34">5134 4920 344 0,'0'0'244'0,"0"0"-25"0,0 0-21 0,5-7-15 15,-5 7-17-15,0 0-18 0,0 0-15 0,6-4-11 16,-6 4-6-16,0 0-1 0,12-2-4 0,-12 2 8 16,18 3-11-16,-2 0-10 0,0 2-4 0,13 6-8 15,-4 2-10-15,4-1-8 0,-1 4-5 0,-2-1-9 16,0 1-3-16,2 0-9 0,-1 1 3 0,0-3-9 15,-3 2-4-15,2 1-2 0,-7-3-2 0,-2-3-4 16,-3 0-2-16,2-1-10 0,-1 0-15 0,-4-2-14 16,3-1-25-16,-5-1-21 0,-9-6-24 0,18 9-23 15,-18-9-29-15,11 6-24 0,-11-6-34 0,0 0-119 16,0 0-377-16,0 0 105 0</inkml:trace>
  <inkml:trace contextRef="#ctx0" brushRef="#br0" timeOffset="131473.44">5561 4794 397 0,'-7'-9'267'0,"7"9"-36"0,0 0-27 16,0 0-17-16,0 0-18 0,0 0-5 16,0 0-8-16,-21 24-9 0,10-9-12 0,-5 12-9 0,-2-1-7 15,2 2-15-15,-2-1-13 16,1-2-8-16,0 2-10 0,-2 1-6 0,3 0-6 15,-2-1-13-15,3-1-15 0,0 1-18 0,0-4-20 0,0 1-24 0,5-5-23 16,2-4-32-16,-2-2-27 0,4 1-24 0,0 0-28 0,2-3-143 16,1-1-366-16,3-10 103 0</inkml:trace>
  <inkml:trace contextRef="#ctx0" brushRef="#br0" timeOffset="132199.87">5858 6371 458 0,'0'0'333'16,"0"0"-52"-16,0 0-39 0,0 0-27 0,0 0-24 15,0 0-12-15,0 0-6 0,0 0-5 0,0 0-3 0,0 0-5 16,0 0-13-16,0 0-5 0,39 7-17 16,-39-7-1-16,33 13-12 0,-7-1-6 0,0 2-8 0,0 0-16 15,-5-2-6-15,5 5-6 0,-8-3-3 16,0-1-10-16,6 5-3 16,-2-1-12-16,3 1 2 0,-7-4-7 0,-2-1-12 0,-1-2-3 15,-2 1-23-15,1 0-14 0,-2-2-12 0,-2-2-19 0,2 1-21 0,-5 1-19 16,-7-10-23-16,12 12-22 0,-12-12-27 0,9 11-27 15,-9-11-25-15,0 0-191 0,0 0-478 0,0 0 131 0</inkml:trace>
  <inkml:trace contextRef="#ctx0" brushRef="#br0" timeOffset="132417.99">6265 6289 445 0,'0'0'318'0,"0"0"-26"0,0 0-17 15,0 0-8-15,0 0-12 0,-31 27-9 0,15-3-25 16,-1 4-3-16,1 1-17 0,-3 3-22 0,-2-1-14 16,2 2-26-16,-2-3-10 0,3 4-15 0,-1-2-13 0,0 2-7 15,0-3-19-15,3 0-23 0,1 2-11 0,1-4-20 16,4-4-23-16,2-5-16 0,-1-2-25 0,3-3-22 16,-2-3-31-16,4-1-24 0,4-11-30 15,-7 16-24-15,7-16-26 16,-6 13-26-16,6-13-145 0,0 0-444 0,0 0 124 0</inkml:trace>
  <inkml:trace contextRef="#ctx0" brushRef="#br0" timeOffset="133422.97">7243 6170 286 0,'0'0'322'15,"16"-17"-48"-15,-7 8-24 0,-1 1-24 0,5 0-23 16,-4 0-21-16,-2 2-18 0,1 1-19 0,-1 1-16 0,-7 4-19 16,9-5-6-16,-9 5-15 0,7-4-7 0,-7 4-8 15,0 0-5-15,0 0-11 0,0 0-5 16,0 0-11-16,0 0-9 0,10 12-10 0,-10-12-2 0,0 0-11 16,0 0 0-16,-5 19-7 0,5-19-8 0,-3 14 3 15,3-14 1-15,-3 13 0 0,3-13 1 0,1 16 1 16,0-8-2-16,-1-8 1 0,2 15 1 0,0-6 0 15,0-1 1-15,3-1 5 0,-5-7 3 0,5 15 1 16,-3-6 5-16,-2-9-1 16,7 14 1-16,-5-8 4 0,-2-6 0 15,3 14 1-15,-3-14-1 0,2 13 6 0,-2-13-2 0,2 9 4 0,-2-9-1 0,0 0-2 0,-1 11 0 16,1-11-6-16,0 0-17 0,0 0-13 0,-5 11-15 0,5-11-23 16,0 0-27-16,-8 8-30 15,8-8-30-15,0 0-34 0,-7 3-41 0,7-3-125 0,0 0-401 0,0 0 113 16</inkml:trace>
  <inkml:trace contextRef="#ctx0" brushRef="#br0" timeOffset="133792.31">7226 6045 317 0,'-24'8'222'15,"12"-1"-11"-15,4 3-11 0,-3 2-5 0,2 5-12 16,-6 8-14-16,3 3-16 0,3 2-12 0,2 1-16 0,1 1-9 15,5 2-10-15,4-2-2 0,1 3-8 0,4-1-9 16,2 0-2-16,4-3-1 0,4 2-3 0,0-6-2 16,4-3-4-16,4-1 0 0,1-3-7 0,3-3 1 15,-2-3 1-15,4-2 2 16,1-4-3-16,2-7 0 0,-1-1-7 0,0-4-2 0,2 2-3 0,2-7-9 16,-6-3-2-16,1 0-7 0,-3-6 3 0,-4 1 8 15,1-4 6-15,-6 1 3 0,-4-4 5 0,-5-5 0 16,-3-2 2-16,-5-3-10 0,-4 0 3 0,-5 1-3 0,-5-3-4 15,-5 2-1-15,-3 1-3 16,-7 1-7-16,-5 2 1 0,-2 5-10 0,1 1 0 0,-5 3-6 0,-2 2-1 16,1 2 1-16,-3 5-5 0,3 2-4 15,0 3-4-15,1 4-16 0,0 1-5 0,5 2-19 0,6 1-25 16,3 2-25-16,3 1-18 0,3 1-27 16,-3 1-26-1,2 1-29-15,0 1-29 0,2 1-28 16,2-1-34-16,2 0-169 0,0 0-522 0,0 1 143 0</inkml:trace>
  <inkml:trace contextRef="#ctx0" brushRef="#br0" timeOffset="134424.29">6489 4834 408 0,'0'0'280'0,"0"0"-22"16,10-1-19-16,-10 1-15 0,0 0-19 0,33 13-16 0,-16-5-14 16,8 4-17-16,1 1-21 0,3 1-13 0,-1 0-9 15,-2 0-19-15,3 1-9 0,-3 1-9 0,2 0-3 16,-1-2-10-16,0 0-14 0,-5-3-17 0,-3-1-24 16,-2-2-23-16,-2-1-32 0,-2 1-25 0,-1-3-31 15,0-1-20-15,-12-4-19 0,19 5-37 0,-10-5-136 0,-9 0-372 16,0 0 104-16</inkml:trace>
  <inkml:trace contextRef="#ctx0" brushRef="#br0" timeOffset="134571.96">6954 4799 469 0,'-12'-9'219'16,"12"9"-21"-16,-13-2-21 0,13 2-25 0,0 0-16 16,-19 6-17-16,6 2-16 0,1 3-4 0,0 2-17 15,-5 9-9-15,0 0-9 16,2 1-28-16,2 2-14 15,0 3-23-15,0-3-26 0,3 2-36 0,0 0-38 0,0-7-128 16,4-2-273-16,1-2 80 0</inkml:trace>
  <inkml:trace contextRef="#ctx0" brushRef="#br0" timeOffset="134825.07">6868 5484 424 0,'13'5'330'0,"0"3"-42"0,2 0-28 0,-1-2-14 15,3 3-28-15,2-2-13 0,10 6-27 0,-1 1-12 0,2 1-19 16,1-3-20-16,-2 5-10 0,4-2-14 0,-5 0-13 16,-1 0-12-16,-2-2-1 0,1 1-14 0,-4-3-19 15,-4-2-14-15,-5-1-23 0,-2-1-19 0,0-2-29 16,-2-1-19-16,-9-4-19 0,14 6-18 0,-14-6-20 15,13 4-18-15,-13-4-33 0,0 0-165 0,0 0-400 0,0 0 113 16</inkml:trace>
  <inkml:trace contextRef="#ctx0" brushRef="#br0" timeOffset="134998.1">7321 5436 393 0,'0'0'208'0,"-19"0"-21"0,19 0-3 0,-17 12-10 0,2-2-12 0,2 4-10 0,-9 10-22 0,2-1-10 0,-1-1-9 15,4 3-15-15,-1 1-9 0,6 0-14 0,0-1-11 0,0 2-14 16,1-7-19-16,4-1-14 0,-6 6-12 16,5-5-21-16,1-2-23 0,4-1-20 15,1 0-14-15,-1-1-37 0,1-2-27 0,2-14-96 16,-4 20-276-16,4-20 80 0</inkml:trace>
</inkml:ink>
</file>

<file path=ppt/ink/ink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09-11T23:54:46.470"/>
    </inkml:context>
    <inkml:brush xml:id="br0">
      <inkml:brushProperty name="width" value="0.05292" units="cm"/>
      <inkml:brushProperty name="height" value="0.05292" units="cm"/>
      <inkml:brushProperty name="color" value="#FF0000"/>
    </inkml:brush>
  </inkml:definitions>
  <inkml:trace contextRef="#ctx0" brushRef="#br0">7221 16173 243 0,'0'0'74'0,"0"0"-15"0,7 6-3 0,-7-6-8 16,0 0-7-16,0 0-13 0,0 0-11 0,0 0-14 16,0 0-6-16,0 0-8 0,0 0-5 0,0 0-7 0,9 3-26 15,-9-3-57-15,0 0 22 0</inkml:trace>
  <inkml:trace contextRef="#ctx0" brushRef="#br0" timeOffset="245.78">7413 16113 209 0,'0'0'10'0,"0"0"-13"15,0 0-2-15</inkml:trace>
  <inkml:trace contextRef="#ctx0" brushRef="#br0" timeOffset="13919.74">29418 6692 359 0,'-7'4'339'0,"7"-4"-41"16,0 0-30-16,0 0-20 0,-6 4-22 0,6-4-22 16,0 0-18-16,0 0-26 0,0 0-13 0,0 0-17 15,0 0-12-15,-5 4-13 0,5-4-9 0,0 0-11 16,0 0-10-16,0 0-10 0,0 0-2 15,0 0-8-15,0 0-1 0,0 0-10 0,0 0-3 16,0 0-10-16,0 0-1 0,0 0 1 0,0 0-4 0,0 0 0 0,0 0-7 16,26-9 1-16,-19 9-9 0,1-3 7 15,-8 3-4-15,14 0-1 0,-7-1-3 0,-7 1 0 16,15-2 0-16,-7 0-5 0,-8 2 2 0,13-2-1 0,-13 2 4 16,13-1-4-16,-4 1-1 0,-1 0-1 0,-8 0-3 15,16 0 2-15,-16 0-4 0,13-2 3 0,-6 4-4 16,-7-2 5-16,15 1-8 0,-8 0 7 15,-7-1-1-15,13 1-1 0,-6 1 1 16,-7-2-4-16,16 1 7 0,-9 0-7 0,-1 0 4 0,-6-1 1 0,16 1-5 16,-8 1-5-16,-1-1-5 0,-7-1-5 0,16 3-10 0,-9-3-9 15,-7 0-9-15,0 0-17 0,18 1-7 0,-18-1-16 16,0 0-13-16,0 0-13 0,14 0-21 0,-14 0-14 0,0 0-20 16,0 0-23-16,0 0-148 0,0 0-403 15,0 0 112-15</inkml:trace>
  <inkml:trace contextRef="#ctx0" brushRef="#br0" timeOffset="14297.69">29490 6825 426 0,'0'0'223'0,"-9"3"-28"0,9-3-14 0,0 0-16 16,0 0-19-16,-10 3-13 0,10-3-14 0,0 0-14 0,0 0-13 15,0 0-10-15,0 0-11 0,0 0-8 16,0 0-9-16,0 0-5 0,0 0-7 0,0 0-2 0,0 0-11 16,0 0-7-16,0 0-2 0,0 0 3 0,0 0-5 15,0 0-5-15,0 0-1 0,0 0 0 16,0 0-2-16,0 0 0 0,0 0-3 0,32-6 1 16,-32 6 0-16,12 0-4 0,-12 0 0 0,15 2 4 15,-15-2-4-15,14 1-1 0,-14-1 2 0,15 1 4 0,-8 0 1 16,-7-1 0-16,16 3 1 0,-8-1-3 0,-8-2 1 0,16 3 2 15,-8-2-5-15,-8-1 0 0,16 4-2 0,-10-3 4 16,-6-1 0-16,16 2-5 0,-16-2-1 0,17 1 1 16,-8-1-5-16,-9 0-4 0,18 0-6 15,-18 0-9-15,17-2-9 0,-8 1-8 0,-9 1-16 0,15-4-14 16,-7 3-21-16,-8 1-22 0,14-3-18 0,-5 1-21 16,-9 2-86-16,12-5-280 0,-12 5 80 15</inkml:trace>
  <inkml:trace contextRef="#ctx0" brushRef="#br0" timeOffset="14859.37">30052 6725 436 0,'-7'10'229'0,"-1"0"-24"16,2-3-13-16,-1 0-9 0,1-1-12 0,-1 2-19 16,2-2-9-16,0 0-14 0,5-6-11 0,-11 9-12 15,7-3-10-15,2 0-9 0,2-6-8 0,0 0-8 0,-9 9-5 16,7-7-7-16,2-2-4 0,0 0-7 16,-5 5-4-16,5-5-5 0,0 0-4 15,0 0-6-15,0 0 1 0,0 0-3 0,0 0 1 0,0 0-1 0,0 0 9 16,0 0-3-16,4-30 5 0,-2 22-7 15,2-8 11-15,2 1-5 0,-1 0-2 0,-1 1 1 0,0-2-4 16,0 3-8-16,2-3 2 0,-2 2-2 0,2 0-1 16,-2 3-6-16,-1 0 1 0,0 2-6 0,1 1 0 0,-4 8-3 15,5-15 5-15,-3 8-7 0,-2 7 0 0,7-10-4 16,-7 10 5-16,5-6-2 0,-5 6-1 0,0 0-8 16,13 0-1-16,-13 0-4 0,12 8 8 0,-12-8-5 15,11 8 3-15,-4-2 0 0,5 6-4 0,-2-2 3 16,-1 3-2-16,-2-4-1 0,2 4 4 15,-1-1 2-15,-1-2-3 0,-1-3 1 16,0 2 0-16,0-2 2 0,-2 0 2 0,-4-7 4 16,7 13 8-16,-4-9 10 0,-3-4 13 0,6 11 9 0,-6-11 14 0,2 7 12 15,-2-7 1-15,0 0-4 0,0 0-7 0,0 0-2 16,0 0-11-16,-15 8 8 0,15-8-11 0,-17-1 2 16,7 2-8-16,-5-1-7 0,-2 0-7 0,17 0-6 0,-27-1-21 15,17-1-8-15,10 2-14 0,-17 0-15 0,9 0-17 16,8 0-19-16,-14 0-21 0,14 0-18 0,0 0-21 15,-16 0-15-15,16 0-15 0,0 0-11 0,-10 2-16 16,10-2-29-16,0 0-153 0,0 0-447 16,0 0 125-16</inkml:trace>
  <inkml:trace contextRef="#ctx0" brushRef="#br0" timeOffset="15143.14">30312 6864 512 0,'0'0'427'15,"0"0"-64"-15,0 0-36 0,0 0-43 0,0 0-36 16,13-1-34-16,-13 1-20 0,0 0-25 0,0 0-23 0,0 0-24 16,0 0-36-16,0 0-34 0,0 0-40 0,0 0-45 15,0 0-42-15,0 0-45 0,0 0-41 0,0 0-38 16,0 0-145-16,0 0-413 0,0 0 115 0</inkml:trace>
  <inkml:trace contextRef="#ctx0" brushRef="#br0" timeOffset="23303.07">20578 9075 418 0,'0'0'208'0,"0"0"-35"0,0 0-21 15,0 0-11-15,-6-3-16 0,6 3-10 16,0 0-7-16,0 0-4 0,0 0-2 0,0 0-3 16,0 0-4-16,0 0-6 0,-2 13-2 0,2-13-6 0,0 15-5 15,1-7-4-15,-1 2-2 0,-3 5-4 0,2 1-2 16,-1 0-6-16,0-1-4 0,1 1-3 0,-1-2-3 16,1 1-4-16,-2 0-30 0,2-4-2 0,-3-1 0 15,3-3-4-15,1-7 0 0,-2 14 2 0,1-10-3 16,1-4 1-16,-1 10-2 0,1-10-2 0,0 0 0 0,-2 8-1 15,2-8-2-15,0 0 1 0,0 0 1 16,0 0-1-16,0 0 3 0,0 0-4 16,0 0 2-16,0 0-1 0,4-30 0 0,-1 16-2 0,-1-2 0 0,3 1 2 15,-2 1-3-15,1-1 0 0,0-2-4 0,2 3-3 0,2 2-5 16,-2 2 1-16,3-2-3 0,-2 2-2 16,2 3 1-16,0 0-4 0,-2 4-2 0,1 0-2 0,-8 3 4 15,18-3 5-15,-18 3-4 0,16 2-1 0,-7 0 5 16,-9-2 3-16,13 7 0 0,-7-3 1 15,-2 1 6-15,0 1 10 0,0 1 7 0,-4 0 7 0,0-7 5 16,-3 14 2-16,0-7 10 0,-1 2 1 16,-1-2 8-16,-4 5 1 0,-2 1-5 0,3-4-2 0,1-1-2 15,-1 0-1-15,1-2-5 0,2-1-4 16,0-1-8-16,5-4-10 0,-9 8-13 16,9-8-20-16,-6 5-18 0,6-5-23 0,0 0-21 15,0 0-20-15,0 0-12 0,0 0-13 0,0 0-24 0,0 0-7 0,0 0-121 0,0 0-337 16,0 0 97-16</inkml:trace>
  <inkml:trace contextRef="#ctx0" brushRef="#br0" timeOffset="23518.18">20890 9047 260 0,'0'0'248'0,"0"0"-25"0,0 0-21 15,0 0-16-15,-3 28-15 0,0-20-12 0,-1 8-17 16,2 0-10-16,0 2-15 0,-2-1-14 15,2 1-14-15,-1 0-7 16,-1 0-9-16,3 10-8 0,0-8-9 0,-1-3-7 0,1-1-23 0,1-1-9 0,0 1-14 16,-1-4-14-16,1-2-19 0,-1 0-12 0,1-10-30 15,-1 13-8-15,1-13-11 0,0 12-8 0,0-12-22 0,-2 9-5 16,2-9-100-16,0 0-268 0,-8 3 78 16</inkml:trace>
  <inkml:trace contextRef="#ctx0" brushRef="#br0" timeOffset="23650.38">20734 9277 236 0,'0'0'72'0,"-4"-9"4"0,4 9-15 0,0 0-5 0,0 0-4 0,0 0-7 0,6-13-1 16,-6 13-7-16,9-8-22 0,-2 4-7 0,0-1-15 15,2 0-21-15,6 0-15 0,-1-2-22 0,1 0-76 16,-1-2 26-16</inkml:trace>
  <inkml:trace contextRef="#ctx0" brushRef="#br0" timeOffset="24185.64">21022 9117 274 0,'0'0'268'0,"0"0"-40"0,0 0-33 0,0 0-20 16,-17 22-17-16,17-22-21 0,-5 16-13 0,3-8-17 16,2-8-7-16,-3 15-12 0,3-7-11 15,0 0-10-15,0-8-5 0,2 16-8 16,0-7-7-16,0-3-6 0,2 1-6 0,0 0-6 0,-4-7-4 0,12 11-9 15,-8-6-7-15,4-3-4 0,0 1-9 0,-8-3-10 16,18 4-7-16,-9-3-10 0,-9-1-19 0,20 0-13 0,-20 0-13 16,19-2-8-16,-9 0-3 0,-10 2-13 0,16-4-1 15,-8 1-3-15,0 0-2 0,-8 3 9 0,12-7 7 16,-12 7 8-16,6-4 17 0,-6 4 10 16,0 0 20-16,0 0 13 0,0 0 8 0,0 0 15 0,0 0 22 15,0 0 4-15,0 0 20 0,0 0 8 0,0 0-1 16,-20-9 6-16,20 9 4 0,0 0 2 0,0 0-13 15,-18 1 3-15,18-1-13 0,0 0-5 0,0 0-10 16,-11 0-9-16,11 0-3 0,0 0-5 0,0 0-2 16,0 0-6-16,0 0-8 0,0 0-14 0,0 0-8 15,0 0-7-15,0 0-5 0,0 0-6 0,17-19-11 0,-17 19-3 16,11-9-4-16,-6 4 7 0,-5 5-2 0,8-13 12 16,-7 7-3-16,-1 6 17 0,2-15 5 0,-2 15 14 15,-5-16 2-15,-1 3 18 0,1 1 18 0,-3 3 13 16,1 2-6-16,0 0 15 0,0 1 8 0,-1-1 6 15,1 2 0-15,7 5 8 0,-14-8 4 0,8 3 3 0,6 5-10 16,-10-6-7-16,10 6 0 0,-8-6-11 0,8 6-3 16,-6-5-5-16,6 5-6 0,0 0-9 15,-9-4-3-15,9 4-3 0,0 0-5 0,0 0-9 0,0 0-5 16,0 0-9-16,0 0-8 0,0 0-1 0,0 0-6 16,17-19-6-16,-17 19-5 0,14-9-9 15,-5 5-10-15,-9 4-12 0,26-10-5 0,-10 6-11 0,0-1-14 16,0-1-96-16,2 0-223 0,-1-1 65 0</inkml:trace>
  <inkml:trace contextRef="#ctx0" brushRef="#br0" timeOffset="27094.09">21467 8023 211 0,'-8'15'15'16,"1"1"4"-16,0-2-4 0,2 1-2 0,0 3 1 16,-2 9-3-16,0-2 0 0,7 4-1 0,-7 0-1 15,7-1 5-15,0 3-9 0,-1-1 15 0,1 3-11 16,1-3-4-16,5-1-2 0,0 0-6 0,4 1-3 15,1 0-2-15,5 0-4 16,-1 0-13-16,3 1-26 0,3-1 10 0</inkml:trace>
  <inkml:trace contextRef="#ctx0" brushRef="#br0" timeOffset="27357.91">21696 7999 209 0,'-18'8'-1'0</inkml:trace>
  <inkml:trace contextRef="#ctx0" brushRef="#br0" timeOffset="29385.29">23450 8483 490 0,'0'0'489'0,"0"0"-88"0,0 0-29 0,0 0-48 0,0 0-21 16,-8 4-22-16,8-4-24 0,0 0-19 0,0 0-26 16,0 0-22-16,0 0-21 0,0 0-15 0,0 0-18 15,0 0-19-15,0 0-10 0,0 0-12 16,0 0-20-16,0 0-17 0,0 0-21 0,-6 3-12 0,6-3-12 0,0 0-21 15,0 0-22-15,0 0-25 0,0 0-18 0,0 0-16 16,0 0-24-16,-6 8-25 0,6-8-24 0,0 0-25 16,0 0-23-16,-10 4-26 0,10-4-205 15,0 0-527-15,-11 2 146 0</inkml:trace>
  <inkml:trace contextRef="#ctx0" brushRef="#br0" timeOffset="30651.37">23766 8768 240 0,'0'0'184'0,"0"0"-29"0,0 0-19 0,0 0-10 0,0 0-14 15,0 0-8-15,0 0-12 0,0 0-12 0,0 0-8 16,0 0-10-16,0 0 0 0,0 0-9 0,0 0-6 16,30-3-3-16,-21 3-8 0,-1-1-3 0,-8 1-17 15,20-2-14-15,-10 2 5 0,-10 0-20 0,27-3-20 16,-9 1-20-16,-5 1-11 0,4 1-9 0,-2-3-16 16,1 1-80-16,-5 0-200 0,-1 0 59 0</inkml:trace>
  <inkml:trace contextRef="#ctx0" brushRef="#br0" timeOffset="30869.09">23948 8790 274 0,'20'0'95'0,"-2"-4"-11"0,-2 4-9 0,0-2-19 16,2 0-9-16,-1 2-3 0,1 0-1 0,-2-1-16 16,-2 1-17-16,-2 1-16 0,-2-2-25 0,0 2-49 15,-10-1-89-15,11-1 28 0</inkml:trace>
  <inkml:trace contextRef="#ctx0" brushRef="#br0" timeOffset="38574.11">18434 10924 350 0,'0'0'179'0,"0"0"-21"0,0 0-19 0,0 0-12 16,0 0-21-16,0 0-9 0,0 0-8 0,0 0-4 16,0 0-6-16,-16-13 2 0,16 13-2 0,0 0 8 15,0 0-1-15,0 0 5 0,0 0 0 0,0 0-5 0,0 0 6 16,0 0-7-16,0 0-3 0,0 0-6 16,0 0-2-16,0 0-5 0,0 0-3 0,25 10 3 0,-17-9 0 15,8-1-4-15,0-1-4 0,3 2-3 0,-1-2-6 16,10-3-5-16,5 0-6 0,0-2-5 15,2 4-1-15,-3-4-5 0,2 3-4 16,0-4-2-16,-2 3-3 0,-1-2-11 16,-2 0-9-16,-5 2-14 0,-6 1-9 0,-3 2-8 0,-5 0-7 0,-1 0-10 0,1-1 0 15,-10 2 1-15,10 0-10 0,-10 0-10 0,0 0-10 16,0 0-5-16,0 0-9 0,0 0-6 0,0 0-6 16,0 0-2-16,-22 19 11 0,7-14-19 0,3 0 2 0,3-1-5 15,0 1 4-15,-1-2-5 0,-5 2 4 0,5-1-2 16,0-1-64-16,1 1-212 0,1-1 64 15</inkml:trace>
  <inkml:trace contextRef="#ctx0" brushRef="#br0" timeOffset="38785.39">18682 10976 550 0,'-13'9'17'0,"1"-1"24"0,1-1 30 0,2 0 9 0,1 1 15 0,0-2-5 0,-1 1 13 0,2 0-9 15,1 1 12-15,1-3-8 0,5-5 1 16,-12 10-7-16,9-5-8 0,3-5-2 0,-3 9-4 16,3-9-6-16,-1 10 0 0,1-10-12 15,0 0-1-15,7 10-7 0,-7-10-4 0,11 7-5 0,-4-3-4 0,1-2-4 16,-8-2-4-16,19 4-2 0,0-4-4 0,-2 0-5 15,1 0-5-15,1 0-5 0,0 0-17 0,0-2-7 16,1 3-12-16,-1-2-13 0,-3 0-6 0,3 0-12 16,-3 1-10-16,-3-2-14 0,-2 0-4 0,-1 1-11 15,-10 1-11-15,17-3-6 0,-17 3-14 0,12-3-69 16,-7 1-233-16,-5 2 68 0</inkml:trace>
  <inkml:trace contextRef="#ctx0" brushRef="#br0" timeOffset="39972.83">16987 10726 279 0,'-10'-1'128'0,"10"1"-23"0,0 0 2 0,0 0-5 16,0 0 2-16,0 0-9 0,0 0 6 0,0 0-17 16,0 0-7-16,0 0 4 0,27 8-16 0,-9-5 5 15,2-2-13-15,1 0-5 0,-2 0-8 0,13 0 4 0,3 0-11 16,-3-1-6-16,3-1 1 0,-2 1-4 16,4-2 0-16,1-3-12 0,-1 2 4 0,-4 1-3 0,1-2-1 15,0 2-3-15,-4-1-11 0,-6 0-4 0,-6 1-6 16,0-1-3-16,-2 2-16 0,-3-1-10 15,-4-1 3-15,0 2-5 0,-9 1-17 0,12-5-8 0,-8 3-10 16,-4 2-10-16,6-8-21 0,-6 8-59 16,3-8-192-16,-3 8 58 0</inkml:trace>
  <inkml:trace contextRef="#ctx0" brushRef="#br0" timeOffset="40291.93">17484 10487 321 0,'0'0'156'0,"0"0"-31"0,0 0-6 16,0 0-14-16,0 0 5 0,-12 0-11 0,12 0-5 16,0 0 8-16,0 0-3 0,0 0-1 0,0 0-4 0,41 2-5 15,-22-2-8-15,11 0-7 0,-6 1-6 0,-1 0-6 16,7-2-6-16,-5 2-4 0,-6 0-1 16,-2 2-1-16,-1 1 4 15,1-3 0-15,-5 3 8 0,-3-1 6 16,-1 0 1-16,-1 1-1 0,-3 2 1 0,-2 2-4 0,-1-1-5 0,-1-7-4 0,-5 17-3 0,-1-3-2 15,-3 0-7-15,-1 0-5 0,-7 7-2 0,-2-5-2 16,4-3-10-16,1-2 2 0,0 1-9 0,1 1-5 16,1-2-11-16,-2 0-10 0,3 0-13 0,-3 0-10 15,0-2-14-15,5 0-19 0,3-2-23 0,0-1-14 0,2 0-19 16,4-6-4-16,-4 10-3 0,4-10-1 16,0 0-12-16,0 0-5 0,0 0-109 0,9 9-304 0,-9-9 87 15</inkml:trace>
  <inkml:trace contextRef="#ctx0" brushRef="#br0" timeOffset="45557.09">31275 10708 233 0,'0'0'252'0,"0"0"-34"0,0 0-19 0,10-6-15 0,-10 6-23 15,0 0-14-15,17-3-15 0,-8 3-14 0,-9 0-13 16,24-2-12-16,-7-1-8 0,-1 2-6 0,0 0-12 16,1 0-8-16,-1 0-4 0,2-1-3 15,-1 0-9-15,1 1-4 0,-1-1-2 0,1 1-5 0,-1-1-8 16,-2 1-9-16,-2 0-11 0,0 0-11 0,4-2-13 16,-1 1-13-16,-7 2-18 0,-9 0-12 0,18-2-18 0,-18 2-9 15,15-2-16-15,-15 2-13 0,12 0-15 0,-12 0-91 16,0 0-268-16,0 0 77 0</inkml:trace>
  <inkml:trace contextRef="#ctx0" brushRef="#br0" timeOffset="45754.74">31510 10758 393 0,'0'0'268'0,"0"0"-38"15,0 0-37-15,0 0-21 0,-7 4-16 0,7-4-13 0,0 0-19 16,0 0-15-16,0 0-5 0,0 0-19 0,0 0-17 15,0 0-11-15,30 4-16 0,-21-2-18 16,-9-2-16-16,20 0-12 0,-5 1-20 0,3-1-15 0,-1 0-16 16,-1-1-15-16,1 0-14 0,-1 0-18 0,-4-1-3 15,0 1-19-15,-2 0-76 0,-1-3-237 0,-9 4 70 16</inkml:trace>
  <inkml:trace contextRef="#ctx0" brushRef="#br0" timeOffset="46101.15">31950 10604 282 0,'0'0'260'0,"0"0"-40"0,0 0-20 0,0 0-19 0,0 0-10 15,0 0-8-15,0 0-8 0,-24 16-14 0,11-5-8 16,0 1-7-16,-3 0-12 0,-3 8-9 0,2-3-10 0,-6 3-7 16,3 0-13-16,-2-1-4 0,5-5-6 0,2 0-7 15,1-1-10-15,0 0-4 0,0-2-4 0,1 0-13 16,0-1-8-16,3-3-12 0,2 2-14 0,1-2-17 15,1-1-25-15,1 0-16 0,5-6-25 0,-12 10-23 16,6-6-24-16,6-4-27 0,-8 7-135 0,8-7-354 16,0 0 101-16</inkml:trace>
  <inkml:trace contextRef="#ctx0" brushRef="#br0" timeOffset="50334.48">21859 12305 390 0,'0'0'187'0,"0"0"-15"0,-10-1-13 0,10 1-10 0,0 0-15 16,-7-2-25-16,7 2 1 0,0 0-18 0,0 0 0 16,0 0-2-16,0 0-1 0,0 0 0 0,0 0-1 15,0 0-10-15,0 0-3 0,29-5-3 0,-12 2-8 16,-5 2-5-16,6 0-2 0,-1-1-12 0,3-1-3 0,-2-1-3 16,1 3-6-16,2-1-6 0,-2 1-4 15,0-1-9-15,1 2-13 0,0-2-8 0,-2 2-15 0,-2 0-17 16,1 1-14-16,-4-2-22 0,-2 1-22 0,-11 0-13 15,14 2-19-15,-10 1-142 0,-4-3-321 0,0 0 90 16</inkml:trace>
  <inkml:trace contextRef="#ctx0" brushRef="#br0" timeOffset="50562.32">21827 12419 390 0,'0'0'160'16,"0"0"-20"-16,0 0-8 0,0 0 1 0,0 0 4 0,0 0-10 0,0 0-8 16,0 0-10-16,17 13-11 0,-17-13 1 0,28 0-12 0,-7 0-12 15,8 1-8-15,2 1-5 0,-1-5-9 0,1 0-9 16,-7-1-7-16,5 0-13 0,-7 1-19 16,-3 1-19-16,-2 2-13 15,-3 0-17-15,-14 0-17 0,21-2-16 0,-13 3-24 0,-8-1-10 0,11-2-14 16,-11 2-73-16,7-1-234 0,-7 1 69 0</inkml:trace>
  <inkml:trace contextRef="#ctx0" brushRef="#br0" timeOffset="50835.08">22079 12175 274 0,'0'0'129'0,"-5"-7"-11"0,5 7-17 0,0 0-14 15,0 0-1-15,0 0-11 0,0 0-1 0,-4-7-2 16,4 7 11-16,0 0-3 0,0 0-4 0,0 0 7 15,0 0-5-15,0 0-7 0,0 0-2 0,32 11 0 16,-24-6-5-16,7 4-2 0,1-2-4 0,0 1 6 0,0-1-1 16,-1 4-1-16,0-1 4 0,-3 2 0 0,0 1 0 15,-2-1-2-15,-1 1-1 16,-3-1-1-16,-3 4 0 16,2-2 1-16,-4 2-1 0,1-3-3 0,-3 2-8 0,-2 0-2 0,-2-1-9 0,0 2-5 0,-1-1-9 15,-2-2-14-15,-3 0-16 0,0 0-18 0,0-2-17 0,-1-2-22 16,-2 3-15-16,1-4-26 0,1-1-20 15,3-2-24-15,2 0-12 0,1-3-123 0,6-2-332 0,-11 4 94 16</inkml:trace>
  <inkml:trace contextRef="#ctx0" brushRef="#br0" timeOffset="51172">22531 12371 286 0,'0'0'245'0,"10"-2"-55"0,-10 2-25 0,0 0-11 16,0 0-7-16,0 0-7 0,0 0-14 0,0 0-13 16,0 0-12-16,0 0-16 0,0 0-20 0,0 0-18 15,0 0-25-15,0 0-14 0,0 0-8 0,0 0-9 0,0 0-8 16,0 0-27-16,0 0-7 0,10-3-32 16,-10 3-19-16,0 0-103 0,0 0-244 0,0 0 72 15</inkml:trace>
  <inkml:trace contextRef="#ctx0" brushRef="#br0" timeOffset="53395.38">23143 12173 313 0,'0'0'128'0,"-8"3"-21"0,8-3-24 16,0 0-8-16,0 0-5 0,0 0-3 0,0 0-8 0,0 0-11 15,0 0-4-15,0 0 1 0,0 0-14 0,-9 3 12 16,9-3-11-16,0 0-6 0,0 0 1 0,0 0 9 16,0 0-7-16,0 0 9 0,0 0-1 15,0 0 4-15,0 0-6 0,0 0 2 0,0 0-3 0,0 0-6 16,0 0 3-16,0 0-7 0,-8 4-6 0,8-4 5 15,0 0-8-15,0 0 5 0,0 0-2 0,0 0 0 0,0 0-10 16,0 0 3-16,0 0 8 0,0 0 0 0,0 0-4 16,0 0-2-16,0 0 2 0,0 0 2 15,0 0 4-15,0 0 2 0,0 0 6 0,0 0-5 16,0 0-5-16,-8 3 3 0,8-3 0 0,0 0-5 0,0 0 1 16,0 0 4-16,0 0-11 0,0 0 3 0,0 0-2 15,0 0-1-15,0 0 5 0,0 0-5 16,0 0 1-16,0 0-2 0,0 0 2 0,0 0-1 0,0 0 0 15,0 0-5-15,0 0 2 0,0 0 1 0,0 0-1 16,0 0-4-16,0 0 3 0,0 0 2 0,0 0-3 0,0 0-1 16,0 0 1-16,0 0 1 0,0 0-2 15,0 0 6-15,0 0-2 0,0 0 7 0,0 0-5 0,0 0 3 16,0 0 0-16,0 0-2 0,0 0-1 0,0 0 1 16,0 0-4-16,0 0 2 0,0 0 0 0,0 0 0 15,28-1-2-15,-28 1-4 0,9 0 3 0,-9 0-1 0,0 0 0 16,16-2-4-16,-16 2 3 0,13 2-3 0,-5-4-1 15,-8 2 0-15,11-1 2 0,-11 1-2 16,13 0 0-16,-13 0-3 16,8 1-11-16,-8-1 2 0,0 0-11 0,0 0-11 0,14-1-12 0,-14 1-10 15,0 0-10-15,0 0-16 0,0 0-15 0,12 1-13 0,-12-1-6 16,0 0-22-16,0 0-75 0,8-2-251 0,-8 2 72 16</inkml:trace>
  <inkml:trace contextRef="#ctx0" brushRef="#br0" timeOffset="54571.38">23990 12144 268 0,'0'0'119'0,"0"0"-10"0,0 0-6 16,0 0-5-16,0 0-11 0,0 0-11 0,0 0-2 16,0 0-2-16,0 0 6 0,0 0 7 0,0 0-11 15,0 0-2-15,0 0 5 0,0 0-3 0,36 2-8 16,-18-3-7-16,-6-1-3 0,4 1-11 0,-1 0 3 15,3 0-6-15,0 0-3 0,-1 1-7 0,-2-2-2 16,3 1-2-16,-2 0-1 0,1 0-10 0,0-1 2 16,-2 0 3-16,1 1-6 0,-3-1-3 15,-2 0-4-15,0 2-6 0,-11 0-5 0,18-2-2 0,-9 1-7 16,-9 1-11-16,17-3 7 0,-8 2-3 0,-9 1-13 0,14-2-10 16,-14 2 10-16,10-1-14 0,-10 1-2 0,0 0-17 15,13-1-4-15,-13 1-5 0,0 0-7 0,0 0-1 0,10-2-11 16,-10 2-5-16,0 0-55 0,0 0-177 15,7-1 52-15</inkml:trace>
  <inkml:trace contextRef="#ctx0" brushRef="#br0" timeOffset="55693.21">25556 11098 393 0,'-9'-2'205'16,"9"2"-20"-16,-9 2-18 0,9-2-12 0,-15 8-10 0,8-3-15 15,-7 6-5-15,3 4-8 0,-7 7-10 0,1 3-6 16,-2 3-5-16,2 3-6 0,0 4-7 0,3-2-2 15,1 6-5-15,1-3-5 0,1 3-2 0,1-6-6 16,1 24-9-16,2-14-2 16,4-5-6-16,-1 1-8 0,1-2 0 0,6 2-6 0,-1-2-1 0,6-1-11 0,0 2 0 15,3-4-10-15,4 0-4 0,-1 1-6 0,5-2-6 16,-1-2-11-16,6-4-6 0,3 2-9 16,-6-3-7-16,3-3-5 0,3-2-15 0,0-2-15 15,2-1-23-15,2-1-18 0,-3-5-24 0,3 0-16 0,0-3-110 16,-2-3-316-16,3-3 92 0</inkml:trace>
  <inkml:trace contextRef="#ctx0" brushRef="#br0" timeOffset="56372.08">26488 11026 349 0,'0'0'163'0,"0"0"-8"0,0 0-22 0,0 0-8 16,9-7-15-16,-9 7-6 0,0 0-2 0,0 0 1 0,0 0-7 15,0 0 1-15,18 16-7 0,-14-9-10 0,7 5-2 16,-1 2-11-16,-1 1 2 0,4 14-4 0,-1 1 4 16,-2 3-4-16,0 1-5 0,-3 3-2 0,6 17-6 0,3 3-2 15,-5 0-1-15,-3-2-1 0,0-9-9 0,-4-7-5 16,-2 19-1-16,-1 1-1 0,-2-14-4 0,-1-7-5 16,2 0-2-16,-2-4 0 0,0 5-2 0,-6-4-2 15,4-5-5-15,-2 1-5 0,1-3-6 0,-3-1-7 16,0 2-11-16,4-8-9 0,-3-3-10 0,3-2-7 0,-3-2-14 15,2-2-13-15,1-2-7 0,4-10-24 0,-5 16-22 16,3-9-16-16,2-7-20 0,-2 11-87 16,2-11-291-16,0 0 84 0</inkml:trace>
  <inkml:trace contextRef="#ctx0" brushRef="#br0" timeOffset="62023.12">14495 12684 216 0,'0'0'30'0,"0"0"1"0,0 0-5 0,0 0 13 16,0 0-9-16,2-9 3 0,-2 9-2 0,0 0 2 16,0 0 3-16,0 0-3 0,0 0-8 0,0 0 2 0,0 0-2 15,0 0-5-15,0 0-3 0,0 0 5 16,0 0-8-16,0 0 3 0,0 0 0 16,2-10 2-16,-2 10-3 0,0 0-7 0,0 0 5 0,0 0 4 0,0 0-4 15,0 0-8-15,0 0 17 0,0 0-9 0,6-8 3 0,-6 8 8 16,0 0 7-16,0 0-6 0,0 0 3 15,0 0 6-15,0 0-2 0,0 0 1 0,0 0-1 16,0 0-5-16,0 0 1 0,0 0-7 0,0 0 9 0,0 0-5 16,0 0-1-16,0 0-1 0,0 0 0 0,0 0-1 15,0 0 1-15,0 0 10 0,5-6 2 16,-5 6 8-16,0 0-4 0,0 0-2 16,0 0-1-16,0 0 0 0,0 0-6 0,0 0 3 0,2 28-3 0,-2-28-3 15,0 11-2-15,0-11-3 0,0 13-7 0,0-13 0 16,0 9-1-16,0-9-2 0,0 8 1 0,0-8 1 15,0 0 6-15,0 0 0 0,10 8 5 0,-10-8-1 16,17-2 0-16,0-5-1 0,11-9 2 0,4-6-4 0,-1 1-3 16,21-15-2-16,-11 8-1 0,12-14-5 15,-1 2 4-15,0 4-12 0,-12 8-26 0,-3 6-35 0,-2 1-38 16,-2 2-55-16,1 2-91 0,-6-3-287 0,0 8 82 16</inkml:trace>
  <inkml:trace contextRef="#ctx0" brushRef="#br0" timeOffset="70655.25">27076 12148 396 0,'0'0'194'15,"0"0"-21"-15,-4-6-20 0,4 6-20 16,0 0-18-16,0 0-11 0,0 0-14 0,0 0-6 0,0 0-6 0,0 0-6 0,0 0 1 0,0 0-5 0,0 0-9 16,0 0 2-16,13-7-2 0,-13 7-2 15,10-2-5-15,-10 2-4 0,13-4 0 0,-2 3-5 0,-2 0-3 16,7-3 0-16,4 4 1 0,-1-1-4 0,0 0-9 15,13-2 1-15,1 1-4 0,-1 2 1 0,4 1-6 16,0-1-3-16,-2 4-2 0,-3-2 3 0,2 0-5 16,-3-1-5-16,-8 0-3 0,-2 3-2 0,-1-2-3 15,-4 1 0-15,1 0 2 0,-3-3 0 0,-1 2-2 0,-3 0 3 16,-1-1-1-16,0 0-2 0,-8-1 1 0,10 2 6 16,-10-2 3-16,9 0 3 0,-9 0 4 0,7 3 3 15,-7-3-3-15,0 0 0 0,11 0-2 0,-11 0-3 16,0 0 1-16,0 0-2 0,0 0 1 0,13-3-1 15,-10-1-3-15,-3 4-2 0,10-7-2 0,-4 3-7 16,0-1-7-16,1 0-3 0,7-3-5 0,0-1-8 0,2 0-6 16,-2 0-8-16,1 2-10 0,2 0-8 15,2 0-8-15,8-5-1 0,-4 3-17 0,-4 1 9 16,1 2-21-16,-2 1-13 0,3-1-18 0,-4 1-8 0,-1 0-88 16,-5 0-267-16,1 1 78 0</inkml:trace>
  <inkml:trace contextRef="#ctx0" brushRef="#br0" timeOffset="71936.85">14474 13147 233 0,'0'0'126'0,"0"0"-18"0,0 0-12 15,0 0-14-15,0 0 0 0,0 0 7 0,0 0 3 16,0 0 4-16,0 0-14 0,0 0-12 0,0 0 1 0,13 18-2 15,-9-12-1-15,-1 2-2 0,-3-8-2 0,3 25-5 16,-1-11 9-16,-2 2-5 0,5 2 5 0,-5-2-6 16,2 2 1-16,-1 0 2 0,0 0-6 0,-1-1-7 15,0-2-3-15,0 0-8 0,0-4-1 0,0-1-1 16,0-10-8-16,2 15-1 0,0-8-5 0,-2-7 2 0,10 3-5 16,-10-3-1-16,23-13-7 0,4-12-22 15,23-27-30-15,49-57-43 0,12 2-48 0,-11-8-155 16,1 5-336-16,12 13 94 0</inkml:trace>
  <inkml:trace contextRef="#ctx0" brushRef="#br0" timeOffset="74542.78">28983 12169 289 0,'14'0'99'0,"0"1"-14"0,-2-1-10 16,0 2-10-16,-2 1-6 0,-2 0-1 0,1 0-13 0,-9-3-2 16,12 5-14-16,-12-5 11 0,11 4-3 0,-11-4-1 15,9 4 1-15,-9-4 12 0,0 0-1 0,9 6 11 0,-9-6 4 16,0 0 8-16,7 5-6 0,-7-5 3 16,0 0-5-16,0 0 2 0,3 5-4 0,-3-5 8 15,0 0-9-15,0 0-3 0,0 0-3 0,0 0-7 16,0 0-6-16,0 0-7 0,0 0-4 0,0 0-9 0,0 0 7 15,7 1-6-15,-7-1-1 0,0 0-3 0,0 0-1 16,19-7-2-16,-4 3-5 0,-2-1 3 0,5-1-5 16,0 2-1-16,1-1-7 0,-2 0-3 0,2 2-10 15,-1-2-6-15,0 2-9 0,-1 0-9 0,-2 0-4 0,2 2-16 16,-3-2-10-16,4 2-6 0,-3 0-6 0,0-1-19 16,-3 2 28-16,-1-2-21 0,-11 2-22 0,16-1-64 15,-16 1-209-15,14-1 62 0</inkml:trace>
  <inkml:trace contextRef="#ctx0" brushRef="#br0" timeOffset="79491.47">18806 14082 412 0,'0'0'193'15,"0"0"-35"-15,0 0-19 0,0 0-10 0,0 0-7 16,19 8-4-16,-19-8-9 0,0 0-9 0,18-7-13 16,-10 3-1-16,9 0-14 0,-3-3-9 0,-1 2-9 15,3-1 0-15,0-2-6 0,1 0-7 0,1 0-2 0,-1 1 6 16,1-1 3-16,-3 2-4 0,3 1-3 0,-4 0-1 15,2 3-4-15,-3 2 5 0,0 1 6 0,2 3 5 16,0 2 1-16,-3 4 4 0,1 2-1 0,-1 2-7 16,0 0-8-16,7 10-2 0,-4 0-4 0,-2-4-2 0,-2-5-5 15,-2 0-2-15,2 0-6 0,-3-1-1 16,1-1 1-16,4 0-3 0,0-2-5 0,0 0 2 0,1-2-4 16,2-4 1-16,-1-1-3 0,2-3 1 0,-1-2-3 15,1-2 8-15,-1-3-7 0,1-3-3 0,7-8-7 16,-6 4-7-16,1-10-14 0,-4 5-7 0,0-9-11 15,-1 3-18-15,0-5-12 0,-3 3-18 16,-1 0-14-16,2 0-14 0,2 2-8 0,-6 4-7 0,-1 5-5 16,1 4-5-16,0-3 1 0,2 6-90 0,-1 3-274 15,-9 5 80-15</inkml:trace>
  <inkml:trace contextRef="#ctx0" brushRef="#br0" timeOffset="80185.89">21091 15580 336 0,'9'-10'159'0,"0"2"-10"0,2 3-9 0,-1 0 1 0,0 1-17 16,1 2-11-16,-1-3-4 0,-1 5-8 0,10-1 0 0,1 1-5 15,10-3-6-15,-6 6-4 0,8 0-1 16,-4 3-2-16,5 0-5 0,2 2-1 0,-6 2-3 0,7-2-8 15,-7 4-5-15,1 0-7 0,-4 1-2 0,3-2-9 16,-3 2-7-16,-6-3-3 0,-3 0-3 0,1 0-5 16,-4-3-1-16,2 3-1 0,-3-2-6 0,2-1-7 15,0 0-4-15,-1-1-6 0,-1-1-14 0,-3-4-8 0,1 1-10 16,-1-2-9-16,-10 0-14 0,25-5-22 0,-8 1-22 16,-1-3-3-16,2-2-12 0,7-7-10 15,-4 0 24-15,-2-1-9 0,-7 3-11 0,1 2 2 0,-4-4-75 16,-1 1-225-16,-2 1 66 0</inkml:trace>
  <inkml:trace contextRef="#ctx0" brushRef="#br0" timeOffset="80410.6">21979 15506 861 0,'-3'-16'-24'0,"-2"4"34"0,-2 3 20 16,-1 3 22-16,0 2 14 0,8 4 20 0,-16-8 0 16,9 6 8-16,-2 0 5 0,9 2 3 0,-14-3 0 15,14 3-7-15,-12-4 2 0,12 4-4 0,-10-2-4 16,10 2-13-16,0 0-8 0,-10-2-7 16,10 2-6-16,0 0 1 0,0 0 1 0,0 0-6 0,0 0-1 0,29 16-2 15,-13-9 1-15,0 1 3 0,3 1 2 16,9 3 7-16,0 4 6 0,-2-3 1 0,-8-3 7 0,0 3 2 15,-5-5-1-15,-1 5-5 0,0-1-3 0,-4-1-5 16,-3 3-6-16,-2-3-9 0,-2 1-19 0,-3 2-5 16,-2 0-9-16,-4 1-22 15,-4-2-22-15,-10 10-29 0,-2-5-26 16,0 0-24-16,5-6-29 0,1-1-34 0,4-4-43 0,-1-1-136 0,1 1-418 0,4-2 115 0</inkml:trace>
  <inkml:trace contextRef="#ctx0" brushRef="#br0" timeOffset="83805.39">6257 10222 255 0,'0'0'156'0,"-12"3"-19"16,12-3-1-16,0 0-11 0,-14 2-7 0,14-2-1 16,0 0-15-16,0 0 4 0,-9 1-8 0,9-1-4 15,0 0-17-15,0 0-8 0,0 0-4 0,-8 1 2 16,8-1-8-16,0 0 6 0,0 0-5 0,0 0 0 0,0 0 1 15,0 0-7-15,0 0-3 0,0 0-5 16,27 13-2-16,-12-10-3 0,5 0-1 0,-2-1 3 0,15 0-6 16,2 2 5-16,3-2-4 0,0 2-7 15,1-1 6-15,4-1-6 0,-1-1 0 0,19 3-5 0,2-5-4 16,-15 5-4-16,-4-5 1 0,19 3-2 0,-15-5 0 16,-5 0-3-16,22 2-2 0,-18-1 1 15,-7 0-3-15,2 4-7 0,-2-4 3 0,1 2-6 0,-1 0-1 16,0 2-4-16,-4-2-4 0,1 0-6 0,0 2 0 15,-4 0-3-15,-2-2-3 0,0 2-3 0,2-1-2 16,-9 1-2-16,-3-3-3 16,-4 0 3-16,1 1-3 0,0-1 4 15,-3-1 0-15,-2 1 4 0,-1-1-3 0,-2 1 3 0,-10 1 1 0,18-4-1 0,-10 1 4 0,1 0 7 16,-9 3-1-16,16-7-4 0,-9 0 5 0,-7 7-3 16,13-11-3-16,-3 0-1 0,1-2 0 0,-1 2 5 15,0-1-4-15,0-2 1 0,-1 0 0 0,1 0 2 16,-2-1 7-16,0-1-2 0,1 0-2 0,0 5 2 15,-1-6-3-15,1 2 3 0,1-1 6 0,-2 0 0 0,1 1-4 16,1 0 5-16,-1-1-9 0,1 1 12 0,1 2-3 16,-1-1 2-16,0 0-6 0,1 0 7 0,0 0-7 15,0 0 2-15,1-2 2 16,7-4-7-16,-4 1 4 0,-3 3 4 16,1 2-1-16,-1 1-4 0,0-1-6 0,2 2 7 0,-3 0-1 0,0 0 1 0,-2 3-7 15,0-2 4-15,-1 1 5 0,0 1 0 16,-1 2-2-16,-7 7 1 0,9-11 0 0,-9 11 0 0,5-11 8 15,-5 11-6-15,7-10 3 0,-7 10-3 0,4-12-6 16,-4 12-2-16,3-8-4 0,-3 8 2 0,0 0-8 0,2-13 0 16,-2 13-2-16,0 0 4 0,0 0 3 0,-2-18-6 15,2 18 5-15,-3-14 5 0,3 14-6 16,-7-14 5-16,2 9-3 0,-4-8 1 0,1 2 1 0,-2 0 4 16,-4-1 2-16,1-1-9 0,-2 0 4 0,-9-7 6 15,7 4-3-15,-1 3 10 0,-4-7 0 0,3 5 5 16,-7 2-5-16,3 2-5 0,4 2 10 0,0 0 8 15,0 1 3-15,1 2-4 16,-10-4 10-16,-1 4 1 0,-1 0 0 0,-2 0-1 0,-1 2 5 16,0 3 0-16,1-4 1 0,-2 3 4 0,-2-1-6 0,3 2 1 0,0 1 4 15,-2 1-2-15,1-4 0 0,2 3-4 0,-2 0 0 16,1-1 2-16,3 0-7 0,4 0 0 0,-3-1 1 0,-2 0-9 16,1 1 4-16,9 0 0 15,0 0-7-15,4 0 3 0,-2 0 3 0,-11-1-7 16,6 1-1-16,1-1 0 0,-8 3 1 15,8-1-2-15,1-2 2 0,2 2-5 16,-11 3-1-16,6-3 4 0,-8 0-6 0,8-2 5 0,-7 1 1 0,2 2-4 0,0-2 3 0,-1 2-1 16,6 1 3-16,-5-1-4 0,1-1 1 0,3 4-2 15,4-1-6-15,3 0 8 0,-12 0-4 0,8 0 1 16,-6 3-2-16,6-1 2 0,2 2-2 0,2-3 2 16,1 3 0-16,-10 4-2 0,5-3 3 0,-3 3-2 15,-2-1 1-15,3 5-3 0,5-5-2 0,3 3 3 0,1-3 1 16,-11 3 0-16,8 0-4 0,1-1 3 0,3-3 1 15,1 2 1-15,1-1-3 0,-2 1 3 0,2-2-1 16,-2 2 2-16,4-1-3 0,0 0-2 16,0 1 1-16,4-1 5 15,0-3-3-15,1 1-3 0,0 0 3 16,0-2-3-16,1 1-6 0,0 1 11 0,-1-1-3 0,-2 6 1 0,2-5 1 0,-1 1-2 0,1-2 2 16,0 0-2-16,1 0 1 0,0 0 0 0,0 0 3 15,-1 0-3-15,1 2 0 0,0-3-2 0,-2 1 2 16,2 0 2-16,-1 0-1 0,1 1-1 0,0-1 0 15,-3 5-1-15,2 1-5 0,1 2 6 0,1-4 4 0,2 4-6 16,-3 0 2-16,4 2-1 0,1 1 1 0,2-1-4 16,0 13 1-16,5-3 4 0,0 0-1 0,5 0 3 15,-3-6-4-15,10 1-2 0,0 2-4 0,1-4-11 16,4-1 4-16,0-2-5 0,3 0-16 0,3-2-2 0,2-2-19 16,-3-3-19-16,2-2-20 0,2-2-21 15,2-2-112-15,-2-8-271 16,2 2 80-16</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60793" cy="499888"/>
          </a:xfrm>
          <a:prstGeom prst="rect">
            <a:avLst/>
          </a:prstGeom>
        </p:spPr>
        <p:txBody>
          <a:bodyPr vert="horz" lIns="91440" tIns="45720" rIns="91440" bIns="45720" rtlCol="0"/>
          <a:lstStyle>
            <a:lvl1pPr algn="l">
              <a:defRPr sz="1200"/>
            </a:lvl1pPr>
          </a:lstStyle>
          <a:p>
            <a:endParaRPr lang="en-US"/>
          </a:p>
        </p:txBody>
      </p:sp>
      <p:sp>
        <p:nvSpPr>
          <p:cNvPr id="3" name="Marcador de fecha 2"/>
          <p:cNvSpPr>
            <a:spLocks noGrp="1"/>
          </p:cNvSpPr>
          <p:nvPr>
            <p:ph type="dt" idx="1"/>
          </p:nvPr>
        </p:nvSpPr>
        <p:spPr>
          <a:xfrm>
            <a:off x="3870226" y="0"/>
            <a:ext cx="2960793" cy="499888"/>
          </a:xfrm>
          <a:prstGeom prst="rect">
            <a:avLst/>
          </a:prstGeom>
        </p:spPr>
        <p:txBody>
          <a:bodyPr vert="horz" lIns="91440" tIns="45720" rIns="91440" bIns="45720" rtlCol="0"/>
          <a:lstStyle>
            <a:lvl1pPr algn="r">
              <a:defRPr sz="1200"/>
            </a:lvl1pPr>
          </a:lstStyle>
          <a:p>
            <a:fld id="{F0F6EFEB-F05C-4F26-9031-C3CF2C4203DC}" type="datetimeFigureOut">
              <a:rPr lang="en-US" smtClean="0"/>
              <a:t>7/29/2022</a:t>
            </a:fld>
            <a:endParaRPr lang="en-US"/>
          </a:p>
        </p:txBody>
      </p:sp>
      <p:sp>
        <p:nvSpPr>
          <p:cNvPr id="4" name="Marcador de imagen de diapositiva 3"/>
          <p:cNvSpPr>
            <a:spLocks noGrp="1" noRot="1" noChangeAspect="1"/>
          </p:cNvSpPr>
          <p:nvPr>
            <p:ph type="sldImg" idx="2"/>
          </p:nvPr>
        </p:nvSpPr>
        <p:spPr>
          <a:xfrm>
            <a:off x="428625" y="1246188"/>
            <a:ext cx="5975350" cy="3362325"/>
          </a:xfrm>
          <a:prstGeom prst="rect">
            <a:avLst/>
          </a:prstGeom>
          <a:noFill/>
          <a:ln w="12700">
            <a:solidFill>
              <a:prstClr val="black"/>
            </a:solidFill>
          </a:ln>
        </p:spPr>
        <p:txBody>
          <a:bodyPr vert="horz" lIns="91440" tIns="45720" rIns="91440" bIns="45720" rtlCol="0" anchor="ctr"/>
          <a:lstStyle/>
          <a:p>
            <a:endParaRPr lang="en-US"/>
          </a:p>
        </p:txBody>
      </p:sp>
      <p:sp>
        <p:nvSpPr>
          <p:cNvPr id="5" name="Marcador de notas 4"/>
          <p:cNvSpPr>
            <a:spLocks noGrp="1"/>
          </p:cNvSpPr>
          <p:nvPr>
            <p:ph type="body" sz="quarter" idx="3"/>
          </p:nvPr>
        </p:nvSpPr>
        <p:spPr>
          <a:xfrm>
            <a:off x="683260" y="4794766"/>
            <a:ext cx="5466080" cy="3922990"/>
          </a:xfrm>
          <a:prstGeom prst="rect">
            <a:avLst/>
          </a:prstGeom>
        </p:spPr>
        <p:txBody>
          <a:bodyPr vert="horz" lIns="91440" tIns="45720" rIns="91440" bIns="45720" rtlCol="0"/>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6" name="Marcador de pie de página 5"/>
          <p:cNvSpPr>
            <a:spLocks noGrp="1"/>
          </p:cNvSpPr>
          <p:nvPr>
            <p:ph type="ftr" sz="quarter" idx="4"/>
          </p:nvPr>
        </p:nvSpPr>
        <p:spPr>
          <a:xfrm>
            <a:off x="0" y="9463264"/>
            <a:ext cx="2960793" cy="499887"/>
          </a:xfrm>
          <a:prstGeom prst="rect">
            <a:avLst/>
          </a:prstGeom>
        </p:spPr>
        <p:txBody>
          <a:bodyPr vert="horz" lIns="91440" tIns="45720" rIns="91440" bIns="45720" rtlCol="0" anchor="b"/>
          <a:lstStyle>
            <a:lvl1pPr algn="l">
              <a:defRPr sz="1200"/>
            </a:lvl1pPr>
          </a:lstStyle>
          <a:p>
            <a:endParaRPr lang="en-US"/>
          </a:p>
        </p:txBody>
      </p:sp>
      <p:sp>
        <p:nvSpPr>
          <p:cNvPr id="7" name="Marcador de número de diapositiva 6"/>
          <p:cNvSpPr>
            <a:spLocks noGrp="1"/>
          </p:cNvSpPr>
          <p:nvPr>
            <p:ph type="sldNum" sz="quarter" idx="5"/>
          </p:nvPr>
        </p:nvSpPr>
        <p:spPr>
          <a:xfrm>
            <a:off x="3870226" y="9463264"/>
            <a:ext cx="2960793" cy="499887"/>
          </a:xfrm>
          <a:prstGeom prst="rect">
            <a:avLst/>
          </a:prstGeom>
        </p:spPr>
        <p:txBody>
          <a:bodyPr vert="horz" lIns="91440" tIns="45720" rIns="91440" bIns="45720" rtlCol="0" anchor="b"/>
          <a:lstStyle>
            <a:lvl1pPr algn="r">
              <a:defRPr sz="1200"/>
            </a:lvl1pPr>
          </a:lstStyle>
          <a:p>
            <a:fld id="{510F4321-5A70-4B78-9102-5560DC2BA96B}" type="slidenum">
              <a:rPr lang="en-US" smtClean="0"/>
              <a:t>‹Nº›</a:t>
            </a:fld>
            <a:endParaRPr lang="en-US"/>
          </a:p>
        </p:txBody>
      </p:sp>
    </p:spTree>
    <p:extLst>
      <p:ext uri="{BB962C8B-B14F-4D97-AF65-F5344CB8AC3E}">
        <p14:creationId xmlns:p14="http://schemas.microsoft.com/office/powerpoint/2010/main" val="9662866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clubensayos.com/Temas-Variados/Por-qu%C3%A9-los-efectos-de-retroalimentaci%C3%B3n-hacer-el/3100092.html"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www.clubensayos.com/Temas-Variados/Por-qu%C3%A9-los-efectos-de-retroalimentaci%C3%B3n-hacer-el/3100092.html"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ww.clubensayos.com/Temas-Variados/Por-qu%C3%A9-los-efectos-de-retroalimentaci%C3%B3n-hacer-el/3100092.html" TargetMode="External"/><Relationship Id="rId2" Type="http://schemas.openxmlformats.org/officeDocument/2006/relationships/slide" Target="../slides/slide6.xml"/><Relationship Id="rId1" Type="http://schemas.openxmlformats.org/officeDocument/2006/relationships/notesMaster" Target="../notesMasters/notesMaster1.xml"/><Relationship Id="rId4" Type="http://schemas.openxmlformats.org/officeDocument/2006/relationships/hyperlink" Target="https://www.uv.es/urbano/Tema1.IntroduccionTEG.pdf" TargetMode="Externa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www.clubensayos.com/Temas-Variados/Por-qu%C3%A9-los-efectos-de-retroalimentaci%C3%B3n-hacer-el/3100092.html" TargetMode="External"/><Relationship Id="rId2" Type="http://schemas.openxmlformats.org/officeDocument/2006/relationships/slide" Target="../slides/slide7.xml"/><Relationship Id="rId1" Type="http://schemas.openxmlformats.org/officeDocument/2006/relationships/notesMaster" Target="../notesMasters/notesMaster1.xml"/><Relationship Id="rId4" Type="http://schemas.openxmlformats.org/officeDocument/2006/relationships/hyperlink" Target="https://www.uv.es/urbano/Tema1.IntroduccionTEG.pdf" TargetMode="Externa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www.clubensayos.com/Temas-Variados/Por-qu%C3%A9-los-efectos-de-retroalimentaci%C3%B3n-hacer-el/3100092.html" TargetMode="External"/><Relationship Id="rId2" Type="http://schemas.openxmlformats.org/officeDocument/2006/relationships/slide" Target="../slides/slide8.xml"/><Relationship Id="rId1" Type="http://schemas.openxmlformats.org/officeDocument/2006/relationships/notesMaster" Target="../notesMasters/notesMaster1.xml"/><Relationship Id="rId4" Type="http://schemas.openxmlformats.org/officeDocument/2006/relationships/hyperlink" Target="https://www.uv.es/urbano/Tema1.IntroduccionTEG.pdf"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fld id="{510F4321-5A70-4B78-9102-5560DC2BA96B}" type="slidenum">
              <a:rPr lang="en-US" smtClean="0"/>
              <a:t>3</a:t>
            </a:fld>
            <a:endParaRPr lang="en-US"/>
          </a:p>
        </p:txBody>
      </p:sp>
    </p:spTree>
    <p:extLst>
      <p:ext uri="{BB962C8B-B14F-4D97-AF65-F5344CB8AC3E}">
        <p14:creationId xmlns:p14="http://schemas.microsoft.com/office/powerpoint/2010/main" val="2346989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fld id="{510F4321-5A70-4B78-9102-5560DC2BA96B}" type="slidenum">
              <a:rPr lang="en-US" smtClean="0"/>
              <a:t>15</a:t>
            </a:fld>
            <a:endParaRPr lang="en-US"/>
          </a:p>
        </p:txBody>
      </p:sp>
    </p:spTree>
    <p:extLst>
      <p:ext uri="{BB962C8B-B14F-4D97-AF65-F5344CB8AC3E}">
        <p14:creationId xmlns:p14="http://schemas.microsoft.com/office/powerpoint/2010/main" val="16048460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err="1"/>
              <a:t>Ejm</a:t>
            </a:r>
            <a:endParaRPr lang="en-US" dirty="0"/>
          </a:p>
        </p:txBody>
      </p:sp>
      <p:sp>
        <p:nvSpPr>
          <p:cNvPr id="4" name="Marcador de número de diapositiva 3"/>
          <p:cNvSpPr>
            <a:spLocks noGrp="1"/>
          </p:cNvSpPr>
          <p:nvPr>
            <p:ph type="sldNum" sz="quarter" idx="5"/>
          </p:nvPr>
        </p:nvSpPr>
        <p:spPr/>
        <p:txBody>
          <a:bodyPr/>
          <a:lstStyle/>
          <a:p>
            <a:fld id="{510F4321-5A70-4B78-9102-5560DC2BA96B}" type="slidenum">
              <a:rPr lang="en-US" smtClean="0"/>
              <a:t>16</a:t>
            </a:fld>
            <a:endParaRPr lang="en-US"/>
          </a:p>
        </p:txBody>
      </p:sp>
    </p:spTree>
    <p:extLst>
      <p:ext uri="{BB962C8B-B14F-4D97-AF65-F5344CB8AC3E}">
        <p14:creationId xmlns:p14="http://schemas.microsoft.com/office/powerpoint/2010/main" val="31371204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fld id="{510F4321-5A70-4B78-9102-5560DC2BA96B}" type="slidenum">
              <a:rPr lang="en-US" smtClean="0"/>
              <a:t>17</a:t>
            </a:fld>
            <a:endParaRPr lang="en-US"/>
          </a:p>
        </p:txBody>
      </p:sp>
    </p:spTree>
    <p:extLst>
      <p:ext uri="{BB962C8B-B14F-4D97-AF65-F5344CB8AC3E}">
        <p14:creationId xmlns:p14="http://schemas.microsoft.com/office/powerpoint/2010/main" val="33809530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10F4321-5A70-4B78-9102-5560DC2BA96B}" type="slidenum">
              <a:rPr lang="en-US" smtClean="0"/>
              <a:t>20</a:t>
            </a:fld>
            <a:endParaRPr lang="en-US"/>
          </a:p>
        </p:txBody>
      </p:sp>
    </p:spTree>
    <p:extLst>
      <p:ext uri="{BB962C8B-B14F-4D97-AF65-F5344CB8AC3E}">
        <p14:creationId xmlns:p14="http://schemas.microsoft.com/office/powerpoint/2010/main" val="36666790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10F4321-5A70-4B78-9102-5560DC2BA96B}" type="slidenum">
              <a:rPr lang="en-US" smtClean="0"/>
              <a:t>22</a:t>
            </a:fld>
            <a:endParaRPr lang="en-US"/>
          </a:p>
        </p:txBody>
      </p:sp>
    </p:spTree>
    <p:extLst>
      <p:ext uri="{BB962C8B-B14F-4D97-AF65-F5344CB8AC3E}">
        <p14:creationId xmlns:p14="http://schemas.microsoft.com/office/powerpoint/2010/main" val="41507938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10F4321-5A70-4B78-9102-5560DC2BA96B}" type="slidenum">
              <a:rPr lang="en-US" smtClean="0"/>
              <a:t>23</a:t>
            </a:fld>
            <a:endParaRPr lang="en-US"/>
          </a:p>
        </p:txBody>
      </p:sp>
    </p:spTree>
    <p:extLst>
      <p:ext uri="{BB962C8B-B14F-4D97-AF65-F5344CB8AC3E}">
        <p14:creationId xmlns:p14="http://schemas.microsoft.com/office/powerpoint/2010/main" val="7623847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Para el caso de </a:t>
            </a:r>
            <a:endParaRPr lang="es-PE" dirty="0"/>
          </a:p>
        </p:txBody>
      </p:sp>
      <p:sp>
        <p:nvSpPr>
          <p:cNvPr id="4" name="Marcador de número de diapositiva 3"/>
          <p:cNvSpPr>
            <a:spLocks noGrp="1"/>
          </p:cNvSpPr>
          <p:nvPr>
            <p:ph type="sldNum" sz="quarter" idx="5"/>
          </p:nvPr>
        </p:nvSpPr>
        <p:spPr/>
        <p:txBody>
          <a:bodyPr/>
          <a:lstStyle/>
          <a:p>
            <a:fld id="{510F4321-5A70-4B78-9102-5560DC2BA96B}" type="slidenum">
              <a:rPr lang="en-US" smtClean="0"/>
              <a:t>24</a:t>
            </a:fld>
            <a:endParaRPr lang="en-US"/>
          </a:p>
        </p:txBody>
      </p:sp>
    </p:spTree>
    <p:extLst>
      <p:ext uri="{BB962C8B-B14F-4D97-AF65-F5344CB8AC3E}">
        <p14:creationId xmlns:p14="http://schemas.microsoft.com/office/powerpoint/2010/main" val="33483419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10F4321-5A70-4B78-9102-5560DC2BA96B}" type="slidenum">
              <a:rPr lang="en-US" smtClean="0"/>
              <a:t>26</a:t>
            </a:fld>
            <a:endParaRPr lang="en-US"/>
          </a:p>
        </p:txBody>
      </p:sp>
    </p:spTree>
    <p:extLst>
      <p:ext uri="{BB962C8B-B14F-4D97-AF65-F5344CB8AC3E}">
        <p14:creationId xmlns:p14="http://schemas.microsoft.com/office/powerpoint/2010/main" val="38612104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PE" dirty="0"/>
              <a:t>Se necesita un ESF real</a:t>
            </a:r>
          </a:p>
        </p:txBody>
      </p:sp>
      <p:sp>
        <p:nvSpPr>
          <p:cNvPr id="4" name="Marcador de número de diapositiva 3"/>
          <p:cNvSpPr>
            <a:spLocks noGrp="1"/>
          </p:cNvSpPr>
          <p:nvPr>
            <p:ph type="sldNum" sz="quarter" idx="5"/>
          </p:nvPr>
        </p:nvSpPr>
        <p:spPr/>
        <p:txBody>
          <a:bodyPr/>
          <a:lstStyle/>
          <a:p>
            <a:fld id="{E9B5EB09-C14E-4E46-A5F9-0F1D92F4C76C}" type="slidenum">
              <a:rPr lang="es-PE" smtClean="0"/>
              <a:t>27</a:t>
            </a:fld>
            <a:endParaRPr lang="es-PE" dirty="0"/>
          </a:p>
        </p:txBody>
      </p:sp>
    </p:spTree>
    <p:extLst>
      <p:ext uri="{BB962C8B-B14F-4D97-AF65-F5344CB8AC3E}">
        <p14:creationId xmlns:p14="http://schemas.microsoft.com/office/powerpoint/2010/main" val="1998669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PE" dirty="0"/>
              <a:t>Se necesita un ER real</a:t>
            </a:r>
          </a:p>
        </p:txBody>
      </p:sp>
      <p:sp>
        <p:nvSpPr>
          <p:cNvPr id="4" name="Marcador de número de diapositiva 3"/>
          <p:cNvSpPr>
            <a:spLocks noGrp="1"/>
          </p:cNvSpPr>
          <p:nvPr>
            <p:ph type="sldNum" sz="quarter" idx="5"/>
          </p:nvPr>
        </p:nvSpPr>
        <p:spPr/>
        <p:txBody>
          <a:bodyPr/>
          <a:lstStyle/>
          <a:p>
            <a:fld id="{E9B5EB09-C14E-4E46-A5F9-0F1D92F4C76C}" type="slidenum">
              <a:rPr lang="es-PE" smtClean="0"/>
              <a:t>28</a:t>
            </a:fld>
            <a:endParaRPr lang="es-PE" dirty="0"/>
          </a:p>
        </p:txBody>
      </p:sp>
    </p:spTree>
    <p:extLst>
      <p:ext uri="{BB962C8B-B14F-4D97-AF65-F5344CB8AC3E}">
        <p14:creationId xmlns:p14="http://schemas.microsoft.com/office/powerpoint/2010/main" val="17703951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hlinkClick r:id="rId3"/>
              </a:rPr>
              <a:t>¿Por qué los efectos de retroalimentación hacer el análisis de equilibrio general sustancialmente diferente de análisis de equilibrio parcial? - Tareas - El Alfa (clubensayos.com)</a:t>
            </a:r>
            <a:endParaRPr lang="en-US" dirty="0"/>
          </a:p>
        </p:txBody>
      </p:sp>
      <p:sp>
        <p:nvSpPr>
          <p:cNvPr id="4" name="Marcador de número de diapositiva 3"/>
          <p:cNvSpPr>
            <a:spLocks noGrp="1"/>
          </p:cNvSpPr>
          <p:nvPr>
            <p:ph type="sldNum" sz="quarter" idx="5"/>
          </p:nvPr>
        </p:nvSpPr>
        <p:spPr/>
        <p:txBody>
          <a:bodyPr/>
          <a:lstStyle/>
          <a:p>
            <a:fld id="{510F4321-5A70-4B78-9102-5560DC2BA96B}" type="slidenum">
              <a:rPr lang="en-US" smtClean="0"/>
              <a:t>4</a:t>
            </a:fld>
            <a:endParaRPr lang="en-US"/>
          </a:p>
        </p:txBody>
      </p:sp>
    </p:spTree>
    <p:extLst>
      <p:ext uri="{BB962C8B-B14F-4D97-AF65-F5344CB8AC3E}">
        <p14:creationId xmlns:p14="http://schemas.microsoft.com/office/powerpoint/2010/main" val="27863332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err="1"/>
              <a:t>Ejemplo</a:t>
            </a:r>
            <a:r>
              <a:rPr lang="en-US" dirty="0"/>
              <a:t>. Se </a:t>
            </a:r>
            <a:r>
              <a:rPr lang="en-US" dirty="0" err="1"/>
              <a:t>necesita</a:t>
            </a:r>
            <a:r>
              <a:rPr lang="en-US" dirty="0"/>
              <a:t> </a:t>
            </a:r>
            <a:r>
              <a:rPr lang="en-US" dirty="0" err="1"/>
              <a:t>cambiar</a:t>
            </a:r>
            <a:r>
              <a:rPr lang="en-US" dirty="0"/>
              <a:t> a </a:t>
            </a:r>
            <a:r>
              <a:rPr lang="en-US" dirty="0" err="1"/>
              <a:t>minsur</a:t>
            </a:r>
            <a:r>
              <a:rPr lang="en-US" dirty="0"/>
              <a:t> </a:t>
            </a:r>
            <a:r>
              <a:rPr lang="en-US" dirty="0" err="1"/>
              <a:t>porque</a:t>
            </a:r>
            <a:r>
              <a:rPr lang="en-US" dirty="0"/>
              <a:t> se </a:t>
            </a:r>
            <a:r>
              <a:rPr lang="en-US" dirty="0" err="1"/>
              <a:t>cuenta</a:t>
            </a:r>
            <a:r>
              <a:rPr lang="en-US" dirty="0"/>
              <a:t> con </a:t>
            </a:r>
            <a:r>
              <a:rPr lang="en-US" dirty="0" err="1"/>
              <a:t>valorizacion</a:t>
            </a:r>
            <a:endParaRPr lang="en-US" dirty="0"/>
          </a:p>
        </p:txBody>
      </p:sp>
      <p:sp>
        <p:nvSpPr>
          <p:cNvPr id="4" name="Marcador de número de diapositiva 3"/>
          <p:cNvSpPr>
            <a:spLocks noGrp="1"/>
          </p:cNvSpPr>
          <p:nvPr>
            <p:ph type="sldNum" sz="quarter" idx="5"/>
          </p:nvPr>
        </p:nvSpPr>
        <p:spPr/>
        <p:txBody>
          <a:bodyPr/>
          <a:lstStyle/>
          <a:p>
            <a:fld id="{510F4321-5A70-4B78-9102-5560DC2BA96B}" type="slidenum">
              <a:rPr lang="en-US" smtClean="0"/>
              <a:t>30</a:t>
            </a:fld>
            <a:endParaRPr lang="en-US"/>
          </a:p>
        </p:txBody>
      </p:sp>
    </p:spTree>
    <p:extLst>
      <p:ext uri="{BB962C8B-B14F-4D97-AF65-F5344CB8AC3E}">
        <p14:creationId xmlns:p14="http://schemas.microsoft.com/office/powerpoint/2010/main" val="23123286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Ejemplo</a:t>
            </a:r>
            <a:r>
              <a:rPr lang="en-US" dirty="0"/>
              <a:t>. Se </a:t>
            </a:r>
            <a:r>
              <a:rPr lang="en-US" dirty="0" err="1"/>
              <a:t>necesita</a:t>
            </a:r>
            <a:r>
              <a:rPr lang="en-US" dirty="0"/>
              <a:t> </a:t>
            </a:r>
            <a:r>
              <a:rPr lang="en-US" dirty="0" err="1"/>
              <a:t>cambiar</a:t>
            </a:r>
            <a:r>
              <a:rPr lang="en-US" dirty="0"/>
              <a:t> a </a:t>
            </a:r>
            <a:r>
              <a:rPr lang="en-US" dirty="0" err="1"/>
              <a:t>minsur</a:t>
            </a:r>
            <a:r>
              <a:rPr lang="en-US" dirty="0"/>
              <a:t> </a:t>
            </a:r>
            <a:r>
              <a:rPr lang="en-US" dirty="0" err="1"/>
              <a:t>porque</a:t>
            </a:r>
            <a:r>
              <a:rPr lang="en-US" dirty="0"/>
              <a:t> se </a:t>
            </a:r>
            <a:r>
              <a:rPr lang="en-US" dirty="0" err="1"/>
              <a:t>cuenta</a:t>
            </a:r>
            <a:r>
              <a:rPr lang="en-US" dirty="0"/>
              <a:t> con </a:t>
            </a:r>
            <a:r>
              <a:rPr lang="en-US" dirty="0" err="1"/>
              <a:t>valorizacion</a:t>
            </a:r>
            <a:endParaRPr lang="en-US" dirty="0"/>
          </a:p>
          <a:p>
            <a:endParaRPr lang="en-US" dirty="0"/>
          </a:p>
        </p:txBody>
      </p:sp>
      <p:sp>
        <p:nvSpPr>
          <p:cNvPr id="4" name="Marcador de número de diapositiva 3"/>
          <p:cNvSpPr>
            <a:spLocks noGrp="1"/>
          </p:cNvSpPr>
          <p:nvPr>
            <p:ph type="sldNum" sz="quarter" idx="5"/>
          </p:nvPr>
        </p:nvSpPr>
        <p:spPr/>
        <p:txBody>
          <a:bodyPr/>
          <a:lstStyle/>
          <a:p>
            <a:fld id="{510F4321-5A70-4B78-9102-5560DC2BA96B}" type="slidenum">
              <a:rPr lang="en-US" smtClean="0"/>
              <a:t>31</a:t>
            </a:fld>
            <a:endParaRPr lang="en-US"/>
          </a:p>
        </p:txBody>
      </p:sp>
    </p:spTree>
    <p:extLst>
      <p:ext uri="{BB962C8B-B14F-4D97-AF65-F5344CB8AC3E}">
        <p14:creationId xmlns:p14="http://schemas.microsoft.com/office/powerpoint/2010/main" val="358449366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10F4321-5A70-4B78-9102-5560DC2BA96B}" type="slidenum">
              <a:rPr lang="en-US" smtClean="0"/>
              <a:t>32</a:t>
            </a:fld>
            <a:endParaRPr lang="en-US"/>
          </a:p>
        </p:txBody>
      </p:sp>
    </p:spTree>
    <p:extLst>
      <p:ext uri="{BB962C8B-B14F-4D97-AF65-F5344CB8AC3E}">
        <p14:creationId xmlns:p14="http://schemas.microsoft.com/office/powerpoint/2010/main" val="407030715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10F4321-5A70-4B78-9102-5560DC2BA96B}" type="slidenum">
              <a:rPr lang="en-US" smtClean="0"/>
              <a:t>33</a:t>
            </a:fld>
            <a:endParaRPr lang="en-US"/>
          </a:p>
        </p:txBody>
      </p:sp>
    </p:spTree>
    <p:extLst>
      <p:ext uri="{BB962C8B-B14F-4D97-AF65-F5344CB8AC3E}">
        <p14:creationId xmlns:p14="http://schemas.microsoft.com/office/powerpoint/2010/main" val="392283394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fld id="{510F4321-5A70-4B78-9102-5560DC2BA96B}" type="slidenum">
              <a:rPr lang="en-US" smtClean="0"/>
              <a:t>35</a:t>
            </a:fld>
            <a:endParaRPr lang="en-US"/>
          </a:p>
        </p:txBody>
      </p:sp>
    </p:spTree>
    <p:extLst>
      <p:ext uri="{BB962C8B-B14F-4D97-AF65-F5344CB8AC3E}">
        <p14:creationId xmlns:p14="http://schemas.microsoft.com/office/powerpoint/2010/main" val="405271385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fld id="{510F4321-5A70-4B78-9102-5560DC2BA96B}" type="slidenum">
              <a:rPr lang="en-US" smtClean="0"/>
              <a:t>36</a:t>
            </a:fld>
            <a:endParaRPr lang="en-US"/>
          </a:p>
        </p:txBody>
      </p:sp>
    </p:spTree>
    <p:extLst>
      <p:ext uri="{BB962C8B-B14F-4D97-AF65-F5344CB8AC3E}">
        <p14:creationId xmlns:p14="http://schemas.microsoft.com/office/powerpoint/2010/main" val="155173402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fld id="{510F4321-5A70-4B78-9102-5560DC2BA96B}" type="slidenum">
              <a:rPr lang="en-US" smtClean="0"/>
              <a:t>37</a:t>
            </a:fld>
            <a:endParaRPr lang="en-US"/>
          </a:p>
        </p:txBody>
      </p:sp>
    </p:spTree>
    <p:extLst>
      <p:ext uri="{BB962C8B-B14F-4D97-AF65-F5344CB8AC3E}">
        <p14:creationId xmlns:p14="http://schemas.microsoft.com/office/powerpoint/2010/main" val="235251635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5"/>
          </p:nvPr>
        </p:nvSpPr>
        <p:spPr/>
        <p:txBody>
          <a:bodyPr/>
          <a:lstStyle/>
          <a:p>
            <a:fld id="{E9B5EB09-C14E-4E46-A5F9-0F1D92F4C76C}" type="slidenum">
              <a:rPr lang="es-PE" smtClean="0"/>
              <a:t>39</a:t>
            </a:fld>
            <a:endParaRPr lang="es-PE" dirty="0"/>
          </a:p>
        </p:txBody>
      </p:sp>
    </p:spTree>
    <p:extLst>
      <p:ext uri="{BB962C8B-B14F-4D97-AF65-F5344CB8AC3E}">
        <p14:creationId xmlns:p14="http://schemas.microsoft.com/office/powerpoint/2010/main" val="416559154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5"/>
          </p:nvPr>
        </p:nvSpPr>
        <p:spPr/>
        <p:txBody>
          <a:bodyPr/>
          <a:lstStyle/>
          <a:p>
            <a:fld id="{E9B5EB09-C14E-4E46-A5F9-0F1D92F4C76C}" type="slidenum">
              <a:rPr lang="es-PE" smtClean="0"/>
              <a:t>40</a:t>
            </a:fld>
            <a:endParaRPr lang="es-PE" dirty="0"/>
          </a:p>
        </p:txBody>
      </p:sp>
    </p:spTree>
    <p:extLst>
      <p:ext uri="{BB962C8B-B14F-4D97-AF65-F5344CB8AC3E}">
        <p14:creationId xmlns:p14="http://schemas.microsoft.com/office/powerpoint/2010/main" val="87105560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5"/>
          </p:nvPr>
        </p:nvSpPr>
        <p:spPr/>
        <p:txBody>
          <a:bodyPr/>
          <a:lstStyle/>
          <a:p>
            <a:fld id="{E9B5EB09-C14E-4E46-A5F9-0F1D92F4C76C}" type="slidenum">
              <a:rPr lang="es-PE" smtClean="0"/>
              <a:t>41</a:t>
            </a:fld>
            <a:endParaRPr lang="es-PE" dirty="0"/>
          </a:p>
        </p:txBody>
      </p:sp>
    </p:spTree>
    <p:extLst>
      <p:ext uri="{BB962C8B-B14F-4D97-AF65-F5344CB8AC3E}">
        <p14:creationId xmlns:p14="http://schemas.microsoft.com/office/powerpoint/2010/main" val="5541450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b="0" i="0" dirty="0">
                <a:solidFill>
                  <a:srgbClr val="000000"/>
                </a:solidFill>
                <a:effectLst/>
                <a:latin typeface="georgia" panose="02040502050405020303" pitchFamily="18" charset="0"/>
              </a:rPr>
              <a:t>El diagrama de la caja de </a:t>
            </a:r>
            <a:r>
              <a:rPr lang="es-ES" b="0" i="0" dirty="0" err="1">
                <a:solidFill>
                  <a:srgbClr val="000000"/>
                </a:solidFill>
                <a:effectLst/>
                <a:latin typeface="georgia" panose="02040502050405020303" pitchFamily="18" charset="0"/>
              </a:rPr>
              <a:t>Edgeworth</a:t>
            </a:r>
            <a:r>
              <a:rPr lang="es-ES" b="0" i="0" dirty="0">
                <a:solidFill>
                  <a:srgbClr val="000000"/>
                </a:solidFill>
                <a:effectLst/>
                <a:latin typeface="georgia" panose="02040502050405020303" pitchFamily="18" charset="0"/>
              </a:rPr>
              <a:t> permite representar la distribución de las cantidades disponibles de dos bienes entre dos individuos. El cuadro se dibuja revirtiendo las curvas de indiferencia de un individuo y la superposición de ellos a las curvas de indiferencia del otro chico. Los lados de la caja representan el total de las cantidades disponibles de los dos bienes. La distancia entre el eje horizontal y cada punto a lo largo del eje vertical indica la cantidad de la primera y asignado a cada consumidor. Para un consumidor, la distancia se mide desde la parte superior a la inferior, mientras que para otro consumidor, la distancia se mide desde la parte inferior hacia arriba. Del mismo modo, los puntos a lo largo del eje horizontal representan las cantidades y 2 asignados a cada consumidor. Cada punto representa la caja, por lo que una asignación diferente de bienes entre dos consumidores.</a:t>
            </a:r>
          </a:p>
          <a:p>
            <a:r>
              <a:rPr lang="es-ES" dirty="0">
                <a:hlinkClick r:id="rId3"/>
              </a:rPr>
              <a:t>¿Por qué los efectos de retroalimentación hacer el análisis de equilibrio general sustancialmente diferente de análisis de equilibrio parcial? - Tareas - El Alfa (clubensayos.com)</a:t>
            </a:r>
            <a:endParaRPr lang="en-US" dirty="0"/>
          </a:p>
        </p:txBody>
      </p:sp>
      <p:sp>
        <p:nvSpPr>
          <p:cNvPr id="4" name="Marcador de número de diapositiva 3"/>
          <p:cNvSpPr>
            <a:spLocks noGrp="1"/>
          </p:cNvSpPr>
          <p:nvPr>
            <p:ph type="sldNum" sz="quarter" idx="5"/>
          </p:nvPr>
        </p:nvSpPr>
        <p:spPr/>
        <p:txBody>
          <a:bodyPr/>
          <a:lstStyle/>
          <a:p>
            <a:fld id="{510F4321-5A70-4B78-9102-5560DC2BA96B}" type="slidenum">
              <a:rPr lang="en-US" smtClean="0"/>
              <a:t>5</a:t>
            </a:fld>
            <a:endParaRPr lang="en-US"/>
          </a:p>
        </p:txBody>
      </p:sp>
    </p:spTree>
    <p:extLst>
      <p:ext uri="{BB962C8B-B14F-4D97-AF65-F5344CB8AC3E}">
        <p14:creationId xmlns:p14="http://schemas.microsoft.com/office/powerpoint/2010/main" val="358945658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5"/>
          </p:nvPr>
        </p:nvSpPr>
        <p:spPr/>
        <p:txBody>
          <a:bodyPr/>
          <a:lstStyle/>
          <a:p>
            <a:fld id="{E9B5EB09-C14E-4E46-A5F9-0F1D92F4C76C}" type="slidenum">
              <a:rPr lang="es-PE" smtClean="0"/>
              <a:t>42</a:t>
            </a:fld>
            <a:endParaRPr lang="es-PE" dirty="0"/>
          </a:p>
        </p:txBody>
      </p:sp>
    </p:spTree>
    <p:extLst>
      <p:ext uri="{BB962C8B-B14F-4D97-AF65-F5344CB8AC3E}">
        <p14:creationId xmlns:p14="http://schemas.microsoft.com/office/powerpoint/2010/main" val="49626234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5"/>
          </p:nvPr>
        </p:nvSpPr>
        <p:spPr/>
        <p:txBody>
          <a:bodyPr/>
          <a:lstStyle/>
          <a:p>
            <a:fld id="{E9B5EB09-C14E-4E46-A5F9-0F1D92F4C76C}" type="slidenum">
              <a:rPr lang="es-PE" smtClean="0"/>
              <a:t>43</a:t>
            </a:fld>
            <a:endParaRPr lang="es-PE" dirty="0"/>
          </a:p>
        </p:txBody>
      </p:sp>
    </p:spTree>
    <p:extLst>
      <p:ext uri="{BB962C8B-B14F-4D97-AF65-F5344CB8AC3E}">
        <p14:creationId xmlns:p14="http://schemas.microsoft.com/office/powerpoint/2010/main" val="292189237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5"/>
          </p:nvPr>
        </p:nvSpPr>
        <p:spPr/>
        <p:txBody>
          <a:bodyPr/>
          <a:lstStyle/>
          <a:p>
            <a:fld id="{E9B5EB09-C14E-4E46-A5F9-0F1D92F4C76C}" type="slidenum">
              <a:rPr lang="es-PE" smtClean="0"/>
              <a:t>44</a:t>
            </a:fld>
            <a:endParaRPr lang="es-PE" dirty="0"/>
          </a:p>
        </p:txBody>
      </p:sp>
    </p:spTree>
    <p:extLst>
      <p:ext uri="{BB962C8B-B14F-4D97-AF65-F5344CB8AC3E}">
        <p14:creationId xmlns:p14="http://schemas.microsoft.com/office/powerpoint/2010/main" val="339423432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5"/>
          </p:nvPr>
        </p:nvSpPr>
        <p:spPr/>
        <p:txBody>
          <a:bodyPr/>
          <a:lstStyle/>
          <a:p>
            <a:fld id="{E9B5EB09-C14E-4E46-A5F9-0F1D92F4C76C}" type="slidenum">
              <a:rPr lang="es-PE" smtClean="0"/>
              <a:t>45</a:t>
            </a:fld>
            <a:endParaRPr lang="es-PE" dirty="0"/>
          </a:p>
        </p:txBody>
      </p:sp>
    </p:spTree>
    <p:extLst>
      <p:ext uri="{BB962C8B-B14F-4D97-AF65-F5344CB8AC3E}">
        <p14:creationId xmlns:p14="http://schemas.microsoft.com/office/powerpoint/2010/main" val="259858399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5"/>
          </p:nvPr>
        </p:nvSpPr>
        <p:spPr/>
        <p:txBody>
          <a:bodyPr/>
          <a:lstStyle/>
          <a:p>
            <a:fld id="{E9B5EB09-C14E-4E46-A5F9-0F1D92F4C76C}" type="slidenum">
              <a:rPr lang="es-PE" smtClean="0"/>
              <a:t>46</a:t>
            </a:fld>
            <a:endParaRPr lang="es-PE" dirty="0"/>
          </a:p>
        </p:txBody>
      </p:sp>
    </p:spTree>
    <p:extLst>
      <p:ext uri="{BB962C8B-B14F-4D97-AF65-F5344CB8AC3E}">
        <p14:creationId xmlns:p14="http://schemas.microsoft.com/office/powerpoint/2010/main" val="289938850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5"/>
          </p:nvPr>
        </p:nvSpPr>
        <p:spPr/>
        <p:txBody>
          <a:bodyPr/>
          <a:lstStyle/>
          <a:p>
            <a:fld id="{E9B5EB09-C14E-4E46-A5F9-0F1D92F4C76C}" type="slidenum">
              <a:rPr lang="es-PE" smtClean="0"/>
              <a:t>47</a:t>
            </a:fld>
            <a:endParaRPr lang="es-PE" dirty="0"/>
          </a:p>
        </p:txBody>
      </p:sp>
    </p:spTree>
    <p:extLst>
      <p:ext uri="{BB962C8B-B14F-4D97-AF65-F5344CB8AC3E}">
        <p14:creationId xmlns:p14="http://schemas.microsoft.com/office/powerpoint/2010/main" val="138773604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5"/>
          </p:nvPr>
        </p:nvSpPr>
        <p:spPr/>
        <p:txBody>
          <a:bodyPr/>
          <a:lstStyle/>
          <a:p>
            <a:fld id="{E9B5EB09-C14E-4E46-A5F9-0F1D92F4C76C}" type="slidenum">
              <a:rPr lang="es-PE" smtClean="0"/>
              <a:t>48</a:t>
            </a:fld>
            <a:endParaRPr lang="es-PE" dirty="0"/>
          </a:p>
        </p:txBody>
      </p:sp>
    </p:spTree>
    <p:extLst>
      <p:ext uri="{BB962C8B-B14F-4D97-AF65-F5344CB8AC3E}">
        <p14:creationId xmlns:p14="http://schemas.microsoft.com/office/powerpoint/2010/main" val="31219202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5"/>
          </p:nvPr>
        </p:nvSpPr>
        <p:spPr/>
        <p:txBody>
          <a:bodyPr/>
          <a:lstStyle/>
          <a:p>
            <a:fld id="{E9B5EB09-C14E-4E46-A5F9-0F1D92F4C76C}" type="slidenum">
              <a:rPr lang="es-PE" smtClean="0"/>
              <a:t>49</a:t>
            </a:fld>
            <a:endParaRPr lang="es-PE" dirty="0"/>
          </a:p>
        </p:txBody>
      </p:sp>
    </p:spTree>
    <p:extLst>
      <p:ext uri="{BB962C8B-B14F-4D97-AF65-F5344CB8AC3E}">
        <p14:creationId xmlns:p14="http://schemas.microsoft.com/office/powerpoint/2010/main" val="276772894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5"/>
          </p:nvPr>
        </p:nvSpPr>
        <p:spPr/>
        <p:txBody>
          <a:bodyPr/>
          <a:lstStyle/>
          <a:p>
            <a:fld id="{E9B5EB09-C14E-4E46-A5F9-0F1D92F4C76C}" type="slidenum">
              <a:rPr lang="es-PE" smtClean="0"/>
              <a:t>50</a:t>
            </a:fld>
            <a:endParaRPr lang="es-PE" dirty="0"/>
          </a:p>
        </p:txBody>
      </p:sp>
    </p:spTree>
    <p:extLst>
      <p:ext uri="{BB962C8B-B14F-4D97-AF65-F5344CB8AC3E}">
        <p14:creationId xmlns:p14="http://schemas.microsoft.com/office/powerpoint/2010/main" val="358515221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5"/>
          </p:nvPr>
        </p:nvSpPr>
        <p:spPr/>
        <p:txBody>
          <a:bodyPr/>
          <a:lstStyle/>
          <a:p>
            <a:fld id="{E9B5EB09-C14E-4E46-A5F9-0F1D92F4C76C}" type="slidenum">
              <a:rPr lang="es-PE" smtClean="0"/>
              <a:t>51</a:t>
            </a:fld>
            <a:endParaRPr lang="es-PE" dirty="0"/>
          </a:p>
        </p:txBody>
      </p:sp>
    </p:spTree>
    <p:extLst>
      <p:ext uri="{BB962C8B-B14F-4D97-AF65-F5344CB8AC3E}">
        <p14:creationId xmlns:p14="http://schemas.microsoft.com/office/powerpoint/2010/main" val="33631037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hlinkClick r:id="rId3"/>
              </a:rPr>
              <a:t>¿Por qué los efectos de retroalimentación hacer el análisis de equilibrio general sustancialmente diferente de análisis de equilibrio parcial? - Tareas - El Alfa (clubensayos.com)</a:t>
            </a:r>
            <a:endParaRPr lang="es-ES" dirty="0"/>
          </a:p>
          <a:p>
            <a:r>
              <a:rPr lang="en-US" dirty="0">
                <a:hlinkClick r:id="rId4"/>
              </a:rPr>
              <a:t>Microsoft PowerPoint - Tema1.IntroduccionTEG.ppt (uv.es)</a:t>
            </a:r>
            <a:endParaRPr lang="en-US" dirty="0"/>
          </a:p>
          <a:p>
            <a:endParaRPr lang="en-US" dirty="0"/>
          </a:p>
          <a:p>
            <a:r>
              <a:rPr lang="en-US" dirty="0"/>
              <a:t>CADA PUNTO DE DICHA CAJA DESCRIBE UNA ASIGNACION DE LOS BIENES . ESTA INDICANDO CANTIDADA DE CADA BIEN PARA UNO DE LOS INDIVIDUOS Y LO QUE RESTA EN LOS EJES HASTA EL MAXIMO ES LA CANTIDAD QUE RESTA DE ESOS BIENES EN LA ECONOMIA QUE ES POR TANTO LA CANTIDAD DE BIENES QUE POSEE EL OTRO INDIVIDUO</a:t>
            </a:r>
          </a:p>
          <a:p>
            <a:endParaRPr lang="en-US" dirty="0"/>
          </a:p>
          <a:p>
            <a:endParaRPr lang="en-US" dirty="0"/>
          </a:p>
        </p:txBody>
      </p:sp>
      <p:sp>
        <p:nvSpPr>
          <p:cNvPr id="4" name="Marcador de número de diapositiva 3"/>
          <p:cNvSpPr>
            <a:spLocks noGrp="1"/>
          </p:cNvSpPr>
          <p:nvPr>
            <p:ph type="sldNum" sz="quarter" idx="5"/>
          </p:nvPr>
        </p:nvSpPr>
        <p:spPr/>
        <p:txBody>
          <a:bodyPr/>
          <a:lstStyle/>
          <a:p>
            <a:fld id="{510F4321-5A70-4B78-9102-5560DC2BA96B}" type="slidenum">
              <a:rPr lang="en-US" smtClean="0"/>
              <a:t>6</a:t>
            </a:fld>
            <a:endParaRPr lang="en-US"/>
          </a:p>
        </p:txBody>
      </p:sp>
    </p:spTree>
    <p:extLst>
      <p:ext uri="{BB962C8B-B14F-4D97-AF65-F5344CB8AC3E}">
        <p14:creationId xmlns:p14="http://schemas.microsoft.com/office/powerpoint/2010/main" val="42268858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hlinkClick r:id="rId3"/>
              </a:rPr>
              <a:t>¿Por qué los efectos de retroalimentación hacer el análisis de equilibrio general sustancialmente diferente de análisis de equilibrio parcial? - Tareas - El Alfa (clubensayos.com)</a:t>
            </a:r>
            <a:endParaRPr lang="es-ES" dirty="0"/>
          </a:p>
          <a:p>
            <a:r>
              <a:rPr lang="en-US" dirty="0">
                <a:hlinkClick r:id="rId4"/>
              </a:rPr>
              <a:t>Microsoft PowerPoint - Tema1.IntroduccionTEG.ppt (uv.es)</a:t>
            </a:r>
            <a:endParaRPr lang="en-US" dirty="0"/>
          </a:p>
          <a:p>
            <a:endParaRPr lang="en-US" dirty="0"/>
          </a:p>
          <a:p>
            <a:r>
              <a:rPr lang="en-US" dirty="0"/>
              <a:t>CADA PUNTO DE DICHA CAJA DESCRIBE UNA ASIGNACION DE LOS BIENES . ESTA INDICANDO CANTIDADA DE CADA BIEN PARA UNO DE LOS INDIVIDUOS Y LO QUE RESTA EN LOS EJES HASTA EL MAXIMO ES LA CANTIDAD QUE RESTA DE ESOS BIENES EN LA ECONOMIA QUE ES POR TANTO LA CANTIDAD DE BIENES QUE POSEE EL OTRO INDIVIDUO</a:t>
            </a:r>
          </a:p>
          <a:p>
            <a:endParaRPr lang="en-US" dirty="0"/>
          </a:p>
          <a:p>
            <a:endParaRPr lang="en-US" dirty="0"/>
          </a:p>
        </p:txBody>
      </p:sp>
      <p:sp>
        <p:nvSpPr>
          <p:cNvPr id="4" name="Marcador de número de diapositiva 3"/>
          <p:cNvSpPr>
            <a:spLocks noGrp="1"/>
          </p:cNvSpPr>
          <p:nvPr>
            <p:ph type="sldNum" sz="quarter" idx="5"/>
          </p:nvPr>
        </p:nvSpPr>
        <p:spPr/>
        <p:txBody>
          <a:bodyPr/>
          <a:lstStyle/>
          <a:p>
            <a:fld id="{510F4321-5A70-4B78-9102-5560DC2BA96B}" type="slidenum">
              <a:rPr lang="en-US" smtClean="0"/>
              <a:t>7</a:t>
            </a:fld>
            <a:endParaRPr lang="en-US"/>
          </a:p>
        </p:txBody>
      </p:sp>
    </p:spTree>
    <p:extLst>
      <p:ext uri="{BB962C8B-B14F-4D97-AF65-F5344CB8AC3E}">
        <p14:creationId xmlns:p14="http://schemas.microsoft.com/office/powerpoint/2010/main" val="8630912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hlinkClick r:id="rId3"/>
              </a:rPr>
              <a:t>¿Por qué los efectos de retroalimentación hacer el análisis de equilibrio general sustancialmente diferente de análisis de equilibrio parcial? - Tareas - El Alfa (clubensayos.com)</a:t>
            </a:r>
            <a:endParaRPr lang="es-ES" dirty="0"/>
          </a:p>
          <a:p>
            <a:r>
              <a:rPr lang="en-US" dirty="0">
                <a:hlinkClick r:id="rId4"/>
              </a:rPr>
              <a:t>Microsoft PowerPoint - Tema1.IntroduccionTEG.ppt (uv.es)</a:t>
            </a:r>
            <a:endParaRPr lang="en-US" dirty="0"/>
          </a:p>
          <a:p>
            <a:endParaRPr lang="en-US" dirty="0"/>
          </a:p>
          <a:p>
            <a:r>
              <a:rPr lang="en-US" dirty="0"/>
              <a:t>CADA PUNTO DE DICHA CAJA DESCRIBE UNA ASIGNACION DE LOS BIENES . ESTA INDICANDO CANTIDADA DE CADA BIEN PARA UNO DE LOS INDIVIDUOS Y LO QUE RESTA EN LOS EJES HASTA EL MAXIMO ES LA CANTIDAD QUE RESTA DE ESOS BIENES EN LA ECONOMIA QUE ES POR TANTO LA CANTIDAD DE BIENES QUE POSEE EL OTRO INDIVIDUO</a:t>
            </a:r>
          </a:p>
          <a:p>
            <a:endParaRPr lang="en-US" dirty="0"/>
          </a:p>
          <a:p>
            <a:endParaRPr lang="en-US" dirty="0"/>
          </a:p>
        </p:txBody>
      </p:sp>
      <p:sp>
        <p:nvSpPr>
          <p:cNvPr id="4" name="Marcador de número de diapositiva 3"/>
          <p:cNvSpPr>
            <a:spLocks noGrp="1"/>
          </p:cNvSpPr>
          <p:nvPr>
            <p:ph type="sldNum" sz="quarter" idx="5"/>
          </p:nvPr>
        </p:nvSpPr>
        <p:spPr/>
        <p:txBody>
          <a:bodyPr/>
          <a:lstStyle/>
          <a:p>
            <a:fld id="{510F4321-5A70-4B78-9102-5560DC2BA96B}" type="slidenum">
              <a:rPr lang="en-US" smtClean="0"/>
              <a:t>8</a:t>
            </a:fld>
            <a:endParaRPr lang="en-US"/>
          </a:p>
        </p:txBody>
      </p:sp>
    </p:spTree>
    <p:extLst>
      <p:ext uri="{BB962C8B-B14F-4D97-AF65-F5344CB8AC3E}">
        <p14:creationId xmlns:p14="http://schemas.microsoft.com/office/powerpoint/2010/main" val="12020005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b="0" i="0" dirty="0">
                <a:solidFill>
                  <a:srgbClr val="000000"/>
                </a:solidFill>
                <a:effectLst/>
                <a:latin typeface="georgia" panose="02040502050405020303" pitchFamily="18" charset="0"/>
              </a:rPr>
              <a:t>La curva de contrato es el conjunto de puntos en una caja de </a:t>
            </a:r>
            <a:r>
              <a:rPr lang="es-ES" b="0" i="0" dirty="0" err="1">
                <a:solidFill>
                  <a:srgbClr val="000000"/>
                </a:solidFill>
                <a:effectLst/>
                <a:latin typeface="georgia" panose="02040502050405020303" pitchFamily="18" charset="0"/>
              </a:rPr>
              <a:t>Edgeworth</a:t>
            </a:r>
            <a:r>
              <a:rPr lang="es-ES" b="0" i="0" dirty="0">
                <a:solidFill>
                  <a:srgbClr val="000000"/>
                </a:solidFill>
                <a:effectLst/>
                <a:latin typeface="georgia" panose="02040502050405020303" pitchFamily="18" charset="0"/>
              </a:rPr>
              <a:t>, donde las curvas de indiferencia de los dos individuos son tangentes. Sabemos que la tasa marginal de sustitución es igual a la pendiente (multiplicado por -1) la curva de indiferencia. Además, sabemos que en el punto de tangencia entre dos curvas, sus pendientes son </a:t>
            </a:r>
            <a:r>
              <a:rPr lang="es-ES" b="0" i="0" dirty="0" err="1">
                <a:solidFill>
                  <a:srgbClr val="000000"/>
                </a:solidFill>
                <a:effectLst/>
                <a:latin typeface="georgia" panose="02040502050405020303" pitchFamily="18" charset="0"/>
              </a:rPr>
              <a:t>iguales.Por</a:t>
            </a:r>
            <a:r>
              <a:rPr lang="es-ES" b="0" i="0" dirty="0">
                <a:solidFill>
                  <a:srgbClr val="000000"/>
                </a:solidFill>
                <a:effectLst/>
                <a:latin typeface="georgia" panose="02040502050405020303" pitchFamily="18" charset="0"/>
              </a:rPr>
              <a:t> lo tanto, suponiendo que las curvas de indiferencia son convexas, se puede concluir que, a lo largo de la curva de contrato, las tasas marginales de sustitución entre los dos productos deben ser las mismas para los dos individuos.</a:t>
            </a:r>
            <a:endParaRPr lang="en-US" dirty="0"/>
          </a:p>
        </p:txBody>
      </p:sp>
      <p:sp>
        <p:nvSpPr>
          <p:cNvPr id="4" name="Marcador de número de diapositiva 3"/>
          <p:cNvSpPr>
            <a:spLocks noGrp="1"/>
          </p:cNvSpPr>
          <p:nvPr>
            <p:ph type="sldNum" sz="quarter" idx="5"/>
          </p:nvPr>
        </p:nvSpPr>
        <p:spPr/>
        <p:txBody>
          <a:bodyPr/>
          <a:lstStyle/>
          <a:p>
            <a:fld id="{510F4321-5A70-4B78-9102-5560DC2BA96B}" type="slidenum">
              <a:rPr lang="en-US" smtClean="0"/>
              <a:t>9</a:t>
            </a:fld>
            <a:endParaRPr lang="en-US"/>
          </a:p>
        </p:txBody>
      </p:sp>
    </p:spTree>
    <p:extLst>
      <p:ext uri="{BB962C8B-B14F-4D97-AF65-F5344CB8AC3E}">
        <p14:creationId xmlns:p14="http://schemas.microsoft.com/office/powerpoint/2010/main" val="17545813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a:p>
            <a:endParaRPr lang="en-US" dirty="0"/>
          </a:p>
        </p:txBody>
      </p:sp>
      <p:sp>
        <p:nvSpPr>
          <p:cNvPr id="4" name="Marcador de número de diapositiva 3"/>
          <p:cNvSpPr>
            <a:spLocks noGrp="1"/>
          </p:cNvSpPr>
          <p:nvPr>
            <p:ph type="sldNum" sz="quarter" idx="5"/>
          </p:nvPr>
        </p:nvSpPr>
        <p:spPr/>
        <p:txBody>
          <a:bodyPr/>
          <a:lstStyle/>
          <a:p>
            <a:fld id="{510F4321-5A70-4B78-9102-5560DC2BA96B}" type="slidenum">
              <a:rPr lang="en-US" smtClean="0"/>
              <a:t>10</a:t>
            </a:fld>
            <a:endParaRPr lang="en-US"/>
          </a:p>
        </p:txBody>
      </p:sp>
    </p:spTree>
    <p:extLst>
      <p:ext uri="{BB962C8B-B14F-4D97-AF65-F5344CB8AC3E}">
        <p14:creationId xmlns:p14="http://schemas.microsoft.com/office/powerpoint/2010/main" val="42511522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fld id="{510F4321-5A70-4B78-9102-5560DC2BA96B}" type="slidenum">
              <a:rPr lang="en-US" smtClean="0"/>
              <a:t>14</a:t>
            </a:fld>
            <a:endParaRPr lang="en-US"/>
          </a:p>
        </p:txBody>
      </p:sp>
    </p:spTree>
    <p:extLst>
      <p:ext uri="{BB962C8B-B14F-4D97-AF65-F5344CB8AC3E}">
        <p14:creationId xmlns:p14="http://schemas.microsoft.com/office/powerpoint/2010/main" val="19947678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n-US"/>
          </a:p>
        </p:txBody>
      </p:sp>
      <p:sp>
        <p:nvSpPr>
          <p:cNvPr id="3" name="Subtítu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n-US"/>
          </a:p>
        </p:txBody>
      </p:sp>
      <p:sp>
        <p:nvSpPr>
          <p:cNvPr id="4" name="Marcador de fecha 3"/>
          <p:cNvSpPr>
            <a:spLocks noGrp="1"/>
          </p:cNvSpPr>
          <p:nvPr>
            <p:ph type="dt" sz="half" idx="10"/>
          </p:nvPr>
        </p:nvSpPr>
        <p:spPr/>
        <p:txBody>
          <a:bodyPr/>
          <a:lstStyle/>
          <a:p>
            <a:fld id="{B7EBD235-7D5A-4FDB-B999-CC3867F2597A}" type="datetimeFigureOut">
              <a:rPr lang="en-US" smtClean="0"/>
              <a:t>7/29/2022</a:t>
            </a:fld>
            <a:endParaRPr lang="en-US"/>
          </a:p>
        </p:txBody>
      </p:sp>
      <p:sp>
        <p:nvSpPr>
          <p:cNvPr id="5" name="Marcador de pie de página 4"/>
          <p:cNvSpPr>
            <a:spLocks noGrp="1"/>
          </p:cNvSpPr>
          <p:nvPr>
            <p:ph type="ftr" sz="quarter" idx="11"/>
          </p:nvPr>
        </p:nvSpPr>
        <p:spPr/>
        <p:txBody>
          <a:bodyPr/>
          <a:lstStyle/>
          <a:p>
            <a:endParaRPr lang="en-US"/>
          </a:p>
        </p:txBody>
      </p:sp>
      <p:sp>
        <p:nvSpPr>
          <p:cNvPr id="6" name="Marcador de número de diapositiva 5"/>
          <p:cNvSpPr>
            <a:spLocks noGrp="1"/>
          </p:cNvSpPr>
          <p:nvPr>
            <p:ph type="sldNum" sz="quarter" idx="12"/>
          </p:nvPr>
        </p:nvSpPr>
        <p:spPr/>
        <p:txBody>
          <a:bodyPr/>
          <a:lstStyle/>
          <a:p>
            <a:fld id="{4846104C-A80C-41C0-8373-E50209D18F09}" type="slidenum">
              <a:rPr lang="en-US" smtClean="0"/>
              <a:t>‹Nº›</a:t>
            </a:fld>
            <a:endParaRPr lang="en-US"/>
          </a:p>
        </p:txBody>
      </p:sp>
    </p:spTree>
    <p:extLst>
      <p:ext uri="{BB962C8B-B14F-4D97-AF65-F5344CB8AC3E}">
        <p14:creationId xmlns:p14="http://schemas.microsoft.com/office/powerpoint/2010/main" val="29624047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n-US"/>
          </a:p>
        </p:txBody>
      </p:sp>
      <p:sp>
        <p:nvSpPr>
          <p:cNvPr id="3" name="Marcador de texto vertical 2"/>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Marcador de fecha 3"/>
          <p:cNvSpPr>
            <a:spLocks noGrp="1"/>
          </p:cNvSpPr>
          <p:nvPr>
            <p:ph type="dt" sz="half" idx="10"/>
          </p:nvPr>
        </p:nvSpPr>
        <p:spPr/>
        <p:txBody>
          <a:bodyPr/>
          <a:lstStyle/>
          <a:p>
            <a:fld id="{B7EBD235-7D5A-4FDB-B999-CC3867F2597A}" type="datetimeFigureOut">
              <a:rPr lang="en-US" smtClean="0"/>
              <a:t>7/29/2022</a:t>
            </a:fld>
            <a:endParaRPr lang="en-US"/>
          </a:p>
        </p:txBody>
      </p:sp>
      <p:sp>
        <p:nvSpPr>
          <p:cNvPr id="5" name="Marcador de pie de página 4"/>
          <p:cNvSpPr>
            <a:spLocks noGrp="1"/>
          </p:cNvSpPr>
          <p:nvPr>
            <p:ph type="ftr" sz="quarter" idx="11"/>
          </p:nvPr>
        </p:nvSpPr>
        <p:spPr/>
        <p:txBody>
          <a:bodyPr/>
          <a:lstStyle/>
          <a:p>
            <a:endParaRPr lang="en-US"/>
          </a:p>
        </p:txBody>
      </p:sp>
      <p:sp>
        <p:nvSpPr>
          <p:cNvPr id="6" name="Marcador de número de diapositiva 5"/>
          <p:cNvSpPr>
            <a:spLocks noGrp="1"/>
          </p:cNvSpPr>
          <p:nvPr>
            <p:ph type="sldNum" sz="quarter" idx="12"/>
          </p:nvPr>
        </p:nvSpPr>
        <p:spPr/>
        <p:txBody>
          <a:bodyPr/>
          <a:lstStyle/>
          <a:p>
            <a:fld id="{4846104C-A80C-41C0-8373-E50209D18F09}" type="slidenum">
              <a:rPr lang="en-US" smtClean="0"/>
              <a:t>‹Nº›</a:t>
            </a:fld>
            <a:endParaRPr lang="en-US"/>
          </a:p>
        </p:txBody>
      </p:sp>
    </p:spTree>
    <p:extLst>
      <p:ext uri="{BB962C8B-B14F-4D97-AF65-F5344CB8AC3E}">
        <p14:creationId xmlns:p14="http://schemas.microsoft.com/office/powerpoint/2010/main" val="36674087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n-US"/>
          </a:p>
        </p:txBody>
      </p:sp>
      <p:sp>
        <p:nvSpPr>
          <p:cNvPr id="3" name="Marcador de texto vertical 2"/>
          <p:cNvSpPr>
            <a:spLocks noGrp="1"/>
          </p:cNvSpPr>
          <p:nvPr>
            <p:ph type="body" orient="vert" idx="1"/>
          </p:nvPr>
        </p:nvSpPr>
        <p:spPr>
          <a:xfrm>
            <a:off x="838200" y="365125"/>
            <a:ext cx="7734300" cy="581183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Marcador de fecha 3"/>
          <p:cNvSpPr>
            <a:spLocks noGrp="1"/>
          </p:cNvSpPr>
          <p:nvPr>
            <p:ph type="dt" sz="half" idx="10"/>
          </p:nvPr>
        </p:nvSpPr>
        <p:spPr/>
        <p:txBody>
          <a:bodyPr/>
          <a:lstStyle/>
          <a:p>
            <a:fld id="{B7EBD235-7D5A-4FDB-B999-CC3867F2597A}" type="datetimeFigureOut">
              <a:rPr lang="en-US" smtClean="0"/>
              <a:t>7/29/2022</a:t>
            </a:fld>
            <a:endParaRPr lang="en-US"/>
          </a:p>
        </p:txBody>
      </p:sp>
      <p:sp>
        <p:nvSpPr>
          <p:cNvPr id="5" name="Marcador de pie de página 4"/>
          <p:cNvSpPr>
            <a:spLocks noGrp="1"/>
          </p:cNvSpPr>
          <p:nvPr>
            <p:ph type="ftr" sz="quarter" idx="11"/>
          </p:nvPr>
        </p:nvSpPr>
        <p:spPr/>
        <p:txBody>
          <a:bodyPr/>
          <a:lstStyle/>
          <a:p>
            <a:endParaRPr lang="en-US"/>
          </a:p>
        </p:txBody>
      </p:sp>
      <p:sp>
        <p:nvSpPr>
          <p:cNvPr id="6" name="Marcador de número de diapositiva 5"/>
          <p:cNvSpPr>
            <a:spLocks noGrp="1"/>
          </p:cNvSpPr>
          <p:nvPr>
            <p:ph type="sldNum" sz="quarter" idx="12"/>
          </p:nvPr>
        </p:nvSpPr>
        <p:spPr/>
        <p:txBody>
          <a:bodyPr/>
          <a:lstStyle/>
          <a:p>
            <a:fld id="{4846104C-A80C-41C0-8373-E50209D18F09}" type="slidenum">
              <a:rPr lang="en-US" smtClean="0"/>
              <a:t>‹Nº›</a:t>
            </a:fld>
            <a:endParaRPr lang="en-US"/>
          </a:p>
        </p:txBody>
      </p:sp>
    </p:spTree>
    <p:extLst>
      <p:ext uri="{BB962C8B-B14F-4D97-AF65-F5344CB8AC3E}">
        <p14:creationId xmlns:p14="http://schemas.microsoft.com/office/powerpoint/2010/main" val="2457174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n-US"/>
          </a:p>
        </p:txBody>
      </p:sp>
      <p:sp>
        <p:nvSpPr>
          <p:cNvPr id="3" name="Marcador de contenido 2"/>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Marcador de fecha 3"/>
          <p:cNvSpPr>
            <a:spLocks noGrp="1"/>
          </p:cNvSpPr>
          <p:nvPr>
            <p:ph type="dt" sz="half" idx="10"/>
          </p:nvPr>
        </p:nvSpPr>
        <p:spPr/>
        <p:txBody>
          <a:bodyPr/>
          <a:lstStyle/>
          <a:p>
            <a:fld id="{B7EBD235-7D5A-4FDB-B999-CC3867F2597A}" type="datetimeFigureOut">
              <a:rPr lang="en-US" smtClean="0"/>
              <a:t>7/29/2022</a:t>
            </a:fld>
            <a:endParaRPr lang="en-US"/>
          </a:p>
        </p:txBody>
      </p:sp>
      <p:sp>
        <p:nvSpPr>
          <p:cNvPr id="5" name="Marcador de pie de página 4"/>
          <p:cNvSpPr>
            <a:spLocks noGrp="1"/>
          </p:cNvSpPr>
          <p:nvPr>
            <p:ph type="ftr" sz="quarter" idx="11"/>
          </p:nvPr>
        </p:nvSpPr>
        <p:spPr/>
        <p:txBody>
          <a:bodyPr/>
          <a:lstStyle/>
          <a:p>
            <a:endParaRPr lang="en-US"/>
          </a:p>
        </p:txBody>
      </p:sp>
      <p:sp>
        <p:nvSpPr>
          <p:cNvPr id="6" name="Marcador de número de diapositiva 5"/>
          <p:cNvSpPr>
            <a:spLocks noGrp="1"/>
          </p:cNvSpPr>
          <p:nvPr>
            <p:ph type="sldNum" sz="quarter" idx="12"/>
          </p:nvPr>
        </p:nvSpPr>
        <p:spPr/>
        <p:txBody>
          <a:bodyPr/>
          <a:lstStyle/>
          <a:p>
            <a:fld id="{4846104C-A80C-41C0-8373-E50209D18F09}" type="slidenum">
              <a:rPr lang="en-US" smtClean="0"/>
              <a:t>‹Nº›</a:t>
            </a:fld>
            <a:endParaRPr lang="en-US"/>
          </a:p>
        </p:txBody>
      </p:sp>
    </p:spTree>
    <p:extLst>
      <p:ext uri="{BB962C8B-B14F-4D97-AF65-F5344CB8AC3E}">
        <p14:creationId xmlns:p14="http://schemas.microsoft.com/office/powerpoint/2010/main" val="30554010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n-US"/>
          </a:p>
        </p:txBody>
      </p:sp>
      <p:sp>
        <p:nvSpPr>
          <p:cNvPr id="3" name="Marcador de tex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el estilo de texto del patrón</a:t>
            </a:r>
          </a:p>
        </p:txBody>
      </p:sp>
      <p:sp>
        <p:nvSpPr>
          <p:cNvPr id="4" name="Marcador de fecha 3"/>
          <p:cNvSpPr>
            <a:spLocks noGrp="1"/>
          </p:cNvSpPr>
          <p:nvPr>
            <p:ph type="dt" sz="half" idx="10"/>
          </p:nvPr>
        </p:nvSpPr>
        <p:spPr/>
        <p:txBody>
          <a:bodyPr/>
          <a:lstStyle/>
          <a:p>
            <a:fld id="{B7EBD235-7D5A-4FDB-B999-CC3867F2597A}" type="datetimeFigureOut">
              <a:rPr lang="en-US" smtClean="0"/>
              <a:t>7/29/2022</a:t>
            </a:fld>
            <a:endParaRPr lang="en-US"/>
          </a:p>
        </p:txBody>
      </p:sp>
      <p:sp>
        <p:nvSpPr>
          <p:cNvPr id="5" name="Marcador de pie de página 4"/>
          <p:cNvSpPr>
            <a:spLocks noGrp="1"/>
          </p:cNvSpPr>
          <p:nvPr>
            <p:ph type="ftr" sz="quarter" idx="11"/>
          </p:nvPr>
        </p:nvSpPr>
        <p:spPr/>
        <p:txBody>
          <a:bodyPr/>
          <a:lstStyle/>
          <a:p>
            <a:endParaRPr lang="en-US"/>
          </a:p>
        </p:txBody>
      </p:sp>
      <p:sp>
        <p:nvSpPr>
          <p:cNvPr id="6" name="Marcador de número de diapositiva 5"/>
          <p:cNvSpPr>
            <a:spLocks noGrp="1"/>
          </p:cNvSpPr>
          <p:nvPr>
            <p:ph type="sldNum" sz="quarter" idx="12"/>
          </p:nvPr>
        </p:nvSpPr>
        <p:spPr/>
        <p:txBody>
          <a:bodyPr/>
          <a:lstStyle/>
          <a:p>
            <a:fld id="{4846104C-A80C-41C0-8373-E50209D18F09}" type="slidenum">
              <a:rPr lang="en-US" smtClean="0"/>
              <a:t>‹Nº›</a:t>
            </a:fld>
            <a:endParaRPr lang="en-US"/>
          </a:p>
        </p:txBody>
      </p:sp>
    </p:spTree>
    <p:extLst>
      <p:ext uri="{BB962C8B-B14F-4D97-AF65-F5344CB8AC3E}">
        <p14:creationId xmlns:p14="http://schemas.microsoft.com/office/powerpoint/2010/main" val="22439103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n-US"/>
          </a:p>
        </p:txBody>
      </p:sp>
      <p:sp>
        <p:nvSpPr>
          <p:cNvPr id="3" name="Marcador de contenido 2"/>
          <p:cNvSpPr>
            <a:spLocks noGrp="1"/>
          </p:cNvSpPr>
          <p:nvPr>
            <p:ph sz="half" idx="1"/>
          </p:nvPr>
        </p:nvSpPr>
        <p:spPr>
          <a:xfrm>
            <a:off x="838200" y="1825625"/>
            <a:ext cx="5181600" cy="435133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Marcador de contenido 3"/>
          <p:cNvSpPr>
            <a:spLocks noGrp="1"/>
          </p:cNvSpPr>
          <p:nvPr>
            <p:ph sz="half" idx="2"/>
          </p:nvPr>
        </p:nvSpPr>
        <p:spPr>
          <a:xfrm>
            <a:off x="6172200" y="1825625"/>
            <a:ext cx="5181600" cy="435133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5" name="Marcador de fecha 4"/>
          <p:cNvSpPr>
            <a:spLocks noGrp="1"/>
          </p:cNvSpPr>
          <p:nvPr>
            <p:ph type="dt" sz="half" idx="10"/>
          </p:nvPr>
        </p:nvSpPr>
        <p:spPr/>
        <p:txBody>
          <a:bodyPr/>
          <a:lstStyle/>
          <a:p>
            <a:fld id="{B7EBD235-7D5A-4FDB-B999-CC3867F2597A}" type="datetimeFigureOut">
              <a:rPr lang="en-US" smtClean="0"/>
              <a:t>7/29/2022</a:t>
            </a:fld>
            <a:endParaRPr lang="en-US"/>
          </a:p>
        </p:txBody>
      </p:sp>
      <p:sp>
        <p:nvSpPr>
          <p:cNvPr id="6" name="Marcador de pie de página 5"/>
          <p:cNvSpPr>
            <a:spLocks noGrp="1"/>
          </p:cNvSpPr>
          <p:nvPr>
            <p:ph type="ftr" sz="quarter" idx="11"/>
          </p:nvPr>
        </p:nvSpPr>
        <p:spPr/>
        <p:txBody>
          <a:bodyPr/>
          <a:lstStyle/>
          <a:p>
            <a:endParaRPr lang="en-US"/>
          </a:p>
        </p:txBody>
      </p:sp>
      <p:sp>
        <p:nvSpPr>
          <p:cNvPr id="7" name="Marcador de número de diapositiva 6"/>
          <p:cNvSpPr>
            <a:spLocks noGrp="1"/>
          </p:cNvSpPr>
          <p:nvPr>
            <p:ph type="sldNum" sz="quarter" idx="12"/>
          </p:nvPr>
        </p:nvSpPr>
        <p:spPr/>
        <p:txBody>
          <a:bodyPr/>
          <a:lstStyle/>
          <a:p>
            <a:fld id="{4846104C-A80C-41C0-8373-E50209D18F09}" type="slidenum">
              <a:rPr lang="en-US" smtClean="0"/>
              <a:t>‹Nº›</a:t>
            </a:fld>
            <a:endParaRPr lang="en-US"/>
          </a:p>
        </p:txBody>
      </p:sp>
    </p:spTree>
    <p:extLst>
      <p:ext uri="{BB962C8B-B14F-4D97-AF65-F5344CB8AC3E}">
        <p14:creationId xmlns:p14="http://schemas.microsoft.com/office/powerpoint/2010/main" val="25666003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es-ES"/>
              <a:t>Haga clic para modificar el estilo de título del patrón</a:t>
            </a:r>
            <a:endParaRPr lang="en-US"/>
          </a:p>
        </p:txBody>
      </p:sp>
      <p:sp>
        <p:nvSpPr>
          <p:cNvPr id="3" name="Marcador de tex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Marcador de contenido 3"/>
          <p:cNvSpPr>
            <a:spLocks noGrp="1"/>
          </p:cNvSpPr>
          <p:nvPr>
            <p:ph sz="half" idx="2"/>
          </p:nvPr>
        </p:nvSpPr>
        <p:spPr>
          <a:xfrm>
            <a:off x="839788" y="2505075"/>
            <a:ext cx="5157787" cy="368458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5" name="Marcador de tex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Marcador de contenido 5"/>
          <p:cNvSpPr>
            <a:spLocks noGrp="1"/>
          </p:cNvSpPr>
          <p:nvPr>
            <p:ph sz="quarter" idx="4"/>
          </p:nvPr>
        </p:nvSpPr>
        <p:spPr>
          <a:xfrm>
            <a:off x="6172200" y="2505075"/>
            <a:ext cx="5183188" cy="368458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7" name="Marcador de fecha 6"/>
          <p:cNvSpPr>
            <a:spLocks noGrp="1"/>
          </p:cNvSpPr>
          <p:nvPr>
            <p:ph type="dt" sz="half" idx="10"/>
          </p:nvPr>
        </p:nvSpPr>
        <p:spPr/>
        <p:txBody>
          <a:bodyPr/>
          <a:lstStyle/>
          <a:p>
            <a:fld id="{B7EBD235-7D5A-4FDB-B999-CC3867F2597A}" type="datetimeFigureOut">
              <a:rPr lang="en-US" smtClean="0"/>
              <a:t>7/29/2022</a:t>
            </a:fld>
            <a:endParaRPr lang="en-US"/>
          </a:p>
        </p:txBody>
      </p:sp>
      <p:sp>
        <p:nvSpPr>
          <p:cNvPr id="8" name="Marcador de pie de página 7"/>
          <p:cNvSpPr>
            <a:spLocks noGrp="1"/>
          </p:cNvSpPr>
          <p:nvPr>
            <p:ph type="ftr" sz="quarter" idx="11"/>
          </p:nvPr>
        </p:nvSpPr>
        <p:spPr/>
        <p:txBody>
          <a:bodyPr/>
          <a:lstStyle/>
          <a:p>
            <a:endParaRPr lang="en-US"/>
          </a:p>
        </p:txBody>
      </p:sp>
      <p:sp>
        <p:nvSpPr>
          <p:cNvPr id="9" name="Marcador de número de diapositiva 8"/>
          <p:cNvSpPr>
            <a:spLocks noGrp="1"/>
          </p:cNvSpPr>
          <p:nvPr>
            <p:ph type="sldNum" sz="quarter" idx="12"/>
          </p:nvPr>
        </p:nvSpPr>
        <p:spPr/>
        <p:txBody>
          <a:bodyPr/>
          <a:lstStyle/>
          <a:p>
            <a:fld id="{4846104C-A80C-41C0-8373-E50209D18F09}" type="slidenum">
              <a:rPr lang="en-US" smtClean="0"/>
              <a:t>‹Nº›</a:t>
            </a:fld>
            <a:endParaRPr lang="en-US"/>
          </a:p>
        </p:txBody>
      </p:sp>
    </p:spTree>
    <p:extLst>
      <p:ext uri="{BB962C8B-B14F-4D97-AF65-F5344CB8AC3E}">
        <p14:creationId xmlns:p14="http://schemas.microsoft.com/office/powerpoint/2010/main" val="39374227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n-US"/>
          </a:p>
        </p:txBody>
      </p:sp>
      <p:sp>
        <p:nvSpPr>
          <p:cNvPr id="3" name="Marcador de fecha 2"/>
          <p:cNvSpPr>
            <a:spLocks noGrp="1"/>
          </p:cNvSpPr>
          <p:nvPr>
            <p:ph type="dt" sz="half" idx="10"/>
          </p:nvPr>
        </p:nvSpPr>
        <p:spPr/>
        <p:txBody>
          <a:bodyPr/>
          <a:lstStyle/>
          <a:p>
            <a:fld id="{B7EBD235-7D5A-4FDB-B999-CC3867F2597A}" type="datetimeFigureOut">
              <a:rPr lang="en-US" smtClean="0"/>
              <a:t>7/29/2022</a:t>
            </a:fld>
            <a:endParaRPr lang="en-US"/>
          </a:p>
        </p:txBody>
      </p:sp>
      <p:sp>
        <p:nvSpPr>
          <p:cNvPr id="4" name="Marcador de pie de página 3"/>
          <p:cNvSpPr>
            <a:spLocks noGrp="1"/>
          </p:cNvSpPr>
          <p:nvPr>
            <p:ph type="ftr" sz="quarter" idx="11"/>
          </p:nvPr>
        </p:nvSpPr>
        <p:spPr/>
        <p:txBody>
          <a:bodyPr/>
          <a:lstStyle/>
          <a:p>
            <a:endParaRPr lang="en-US"/>
          </a:p>
        </p:txBody>
      </p:sp>
      <p:sp>
        <p:nvSpPr>
          <p:cNvPr id="5" name="Marcador de número de diapositiva 4"/>
          <p:cNvSpPr>
            <a:spLocks noGrp="1"/>
          </p:cNvSpPr>
          <p:nvPr>
            <p:ph type="sldNum" sz="quarter" idx="12"/>
          </p:nvPr>
        </p:nvSpPr>
        <p:spPr/>
        <p:txBody>
          <a:bodyPr/>
          <a:lstStyle/>
          <a:p>
            <a:fld id="{4846104C-A80C-41C0-8373-E50209D18F09}" type="slidenum">
              <a:rPr lang="en-US" smtClean="0"/>
              <a:t>‹Nº›</a:t>
            </a:fld>
            <a:endParaRPr lang="en-US"/>
          </a:p>
        </p:txBody>
      </p:sp>
    </p:spTree>
    <p:extLst>
      <p:ext uri="{BB962C8B-B14F-4D97-AF65-F5344CB8AC3E}">
        <p14:creationId xmlns:p14="http://schemas.microsoft.com/office/powerpoint/2010/main" val="41571987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B7EBD235-7D5A-4FDB-B999-CC3867F2597A}" type="datetimeFigureOut">
              <a:rPr lang="en-US" smtClean="0"/>
              <a:t>7/29/2022</a:t>
            </a:fld>
            <a:endParaRPr lang="en-US"/>
          </a:p>
        </p:txBody>
      </p:sp>
      <p:sp>
        <p:nvSpPr>
          <p:cNvPr id="3" name="Marcador de pie de página 2"/>
          <p:cNvSpPr>
            <a:spLocks noGrp="1"/>
          </p:cNvSpPr>
          <p:nvPr>
            <p:ph type="ftr" sz="quarter" idx="11"/>
          </p:nvPr>
        </p:nvSpPr>
        <p:spPr/>
        <p:txBody>
          <a:bodyPr/>
          <a:lstStyle/>
          <a:p>
            <a:endParaRPr lang="en-US"/>
          </a:p>
        </p:txBody>
      </p:sp>
      <p:sp>
        <p:nvSpPr>
          <p:cNvPr id="4" name="Marcador de número de diapositiva 3"/>
          <p:cNvSpPr>
            <a:spLocks noGrp="1"/>
          </p:cNvSpPr>
          <p:nvPr>
            <p:ph type="sldNum" sz="quarter" idx="12"/>
          </p:nvPr>
        </p:nvSpPr>
        <p:spPr/>
        <p:txBody>
          <a:bodyPr/>
          <a:lstStyle/>
          <a:p>
            <a:fld id="{4846104C-A80C-41C0-8373-E50209D18F09}" type="slidenum">
              <a:rPr lang="en-US" smtClean="0"/>
              <a:t>‹Nº›</a:t>
            </a:fld>
            <a:endParaRPr lang="en-US"/>
          </a:p>
        </p:txBody>
      </p:sp>
    </p:spTree>
    <p:extLst>
      <p:ext uri="{BB962C8B-B14F-4D97-AF65-F5344CB8AC3E}">
        <p14:creationId xmlns:p14="http://schemas.microsoft.com/office/powerpoint/2010/main" val="6086432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n-US"/>
          </a:p>
        </p:txBody>
      </p:sp>
      <p:sp>
        <p:nvSpPr>
          <p:cNvPr id="3" name="Marcador de conteni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el estilo de texto del patrón</a:t>
            </a:r>
          </a:p>
        </p:txBody>
      </p:sp>
      <p:sp>
        <p:nvSpPr>
          <p:cNvPr id="5" name="Marcador de fecha 4"/>
          <p:cNvSpPr>
            <a:spLocks noGrp="1"/>
          </p:cNvSpPr>
          <p:nvPr>
            <p:ph type="dt" sz="half" idx="10"/>
          </p:nvPr>
        </p:nvSpPr>
        <p:spPr/>
        <p:txBody>
          <a:bodyPr/>
          <a:lstStyle/>
          <a:p>
            <a:fld id="{B7EBD235-7D5A-4FDB-B999-CC3867F2597A}" type="datetimeFigureOut">
              <a:rPr lang="en-US" smtClean="0"/>
              <a:t>7/29/2022</a:t>
            </a:fld>
            <a:endParaRPr lang="en-US"/>
          </a:p>
        </p:txBody>
      </p:sp>
      <p:sp>
        <p:nvSpPr>
          <p:cNvPr id="6" name="Marcador de pie de página 5"/>
          <p:cNvSpPr>
            <a:spLocks noGrp="1"/>
          </p:cNvSpPr>
          <p:nvPr>
            <p:ph type="ftr" sz="quarter" idx="11"/>
          </p:nvPr>
        </p:nvSpPr>
        <p:spPr/>
        <p:txBody>
          <a:bodyPr/>
          <a:lstStyle/>
          <a:p>
            <a:endParaRPr lang="en-US"/>
          </a:p>
        </p:txBody>
      </p:sp>
      <p:sp>
        <p:nvSpPr>
          <p:cNvPr id="7" name="Marcador de número de diapositiva 6"/>
          <p:cNvSpPr>
            <a:spLocks noGrp="1"/>
          </p:cNvSpPr>
          <p:nvPr>
            <p:ph type="sldNum" sz="quarter" idx="12"/>
          </p:nvPr>
        </p:nvSpPr>
        <p:spPr/>
        <p:txBody>
          <a:bodyPr/>
          <a:lstStyle/>
          <a:p>
            <a:fld id="{4846104C-A80C-41C0-8373-E50209D18F09}" type="slidenum">
              <a:rPr lang="en-US" smtClean="0"/>
              <a:t>‹Nº›</a:t>
            </a:fld>
            <a:endParaRPr lang="en-US"/>
          </a:p>
        </p:txBody>
      </p:sp>
    </p:spTree>
    <p:extLst>
      <p:ext uri="{BB962C8B-B14F-4D97-AF65-F5344CB8AC3E}">
        <p14:creationId xmlns:p14="http://schemas.microsoft.com/office/powerpoint/2010/main" val="6852011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n-US"/>
          </a:p>
        </p:txBody>
      </p:sp>
      <p:sp>
        <p:nvSpPr>
          <p:cNvPr id="3" name="Marcador de posición de imagen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el estilo de texto del patrón</a:t>
            </a:r>
          </a:p>
        </p:txBody>
      </p:sp>
      <p:sp>
        <p:nvSpPr>
          <p:cNvPr id="5" name="Marcador de fecha 4"/>
          <p:cNvSpPr>
            <a:spLocks noGrp="1"/>
          </p:cNvSpPr>
          <p:nvPr>
            <p:ph type="dt" sz="half" idx="10"/>
          </p:nvPr>
        </p:nvSpPr>
        <p:spPr/>
        <p:txBody>
          <a:bodyPr/>
          <a:lstStyle/>
          <a:p>
            <a:fld id="{B7EBD235-7D5A-4FDB-B999-CC3867F2597A}" type="datetimeFigureOut">
              <a:rPr lang="en-US" smtClean="0"/>
              <a:t>7/29/2022</a:t>
            </a:fld>
            <a:endParaRPr lang="en-US"/>
          </a:p>
        </p:txBody>
      </p:sp>
      <p:sp>
        <p:nvSpPr>
          <p:cNvPr id="6" name="Marcador de pie de página 5"/>
          <p:cNvSpPr>
            <a:spLocks noGrp="1"/>
          </p:cNvSpPr>
          <p:nvPr>
            <p:ph type="ftr" sz="quarter" idx="11"/>
          </p:nvPr>
        </p:nvSpPr>
        <p:spPr/>
        <p:txBody>
          <a:bodyPr/>
          <a:lstStyle/>
          <a:p>
            <a:endParaRPr lang="en-US"/>
          </a:p>
        </p:txBody>
      </p:sp>
      <p:sp>
        <p:nvSpPr>
          <p:cNvPr id="7" name="Marcador de número de diapositiva 6"/>
          <p:cNvSpPr>
            <a:spLocks noGrp="1"/>
          </p:cNvSpPr>
          <p:nvPr>
            <p:ph type="sldNum" sz="quarter" idx="12"/>
          </p:nvPr>
        </p:nvSpPr>
        <p:spPr/>
        <p:txBody>
          <a:bodyPr/>
          <a:lstStyle/>
          <a:p>
            <a:fld id="{4846104C-A80C-41C0-8373-E50209D18F09}" type="slidenum">
              <a:rPr lang="en-US" smtClean="0"/>
              <a:t>‹Nº›</a:t>
            </a:fld>
            <a:endParaRPr lang="en-US"/>
          </a:p>
        </p:txBody>
      </p:sp>
    </p:spTree>
    <p:extLst>
      <p:ext uri="{BB962C8B-B14F-4D97-AF65-F5344CB8AC3E}">
        <p14:creationId xmlns:p14="http://schemas.microsoft.com/office/powerpoint/2010/main" val="2780132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n-US"/>
          </a:p>
        </p:txBody>
      </p:sp>
      <p:sp>
        <p:nvSpPr>
          <p:cNvPr id="3"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Marcador de fech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7EBD235-7D5A-4FDB-B999-CC3867F2597A}" type="datetimeFigureOut">
              <a:rPr lang="en-US" smtClean="0"/>
              <a:t>7/29/2022</a:t>
            </a:fld>
            <a:endParaRPr lang="en-US"/>
          </a:p>
        </p:txBody>
      </p:sp>
      <p:sp>
        <p:nvSpPr>
          <p:cNvPr id="5" name="Marcador de pie de pá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Marcador de número de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46104C-A80C-41C0-8373-E50209D18F09}" type="slidenum">
              <a:rPr lang="en-US" smtClean="0"/>
              <a:t>‹Nº›</a:t>
            </a:fld>
            <a:endParaRPr lang="en-US"/>
          </a:p>
        </p:txBody>
      </p:sp>
    </p:spTree>
    <p:extLst>
      <p:ext uri="{BB962C8B-B14F-4D97-AF65-F5344CB8AC3E}">
        <p14:creationId xmlns:p14="http://schemas.microsoft.com/office/powerpoint/2010/main" val="20296369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2.jpe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2.jpeg"/></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2.jpe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2.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23.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33.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34.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36.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37.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s>
</file>

<file path=ppt/slides/_rels/slide3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20.jpeg"/><Relationship Id="rId7" Type="http://schemas.openxmlformats.org/officeDocument/2006/relationships/customXml" Target="../ink/ink2.xml"/><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74.png"/><Relationship Id="rId5" Type="http://schemas.openxmlformats.org/officeDocument/2006/relationships/customXml" Target="../ink/ink1.xml"/><Relationship Id="rId4" Type="http://schemas.openxmlformats.org/officeDocument/2006/relationships/hyperlink" Target="https://intranet2.sbs.gob.pe/dv_int_cn/671/v4.0/Adjuntos/9075-2012.r.pd" TargetMode="Externa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1.emf"/><Relationship Id="rId7" Type="http://schemas.openxmlformats.org/officeDocument/2006/relationships/image" Target="../media/image100.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90.png"/><Relationship Id="rId5" Type="http://schemas.openxmlformats.org/officeDocument/2006/relationships/image" Target="../media/image80.png"/></Relationships>
</file>

<file path=ppt/slides/_rels/slide41.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120.png"/><Relationship Id="rId5" Type="http://schemas.openxmlformats.org/officeDocument/2006/relationships/image" Target="../media/image1100.png"/></Relationships>
</file>

<file path=ppt/slides/_rels/slide42.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140.png"/><Relationship Id="rId5" Type="http://schemas.openxmlformats.org/officeDocument/2006/relationships/image" Target="../media/image130.png"/></Relationships>
</file>

<file path=ppt/slides/_rels/slide43.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511.png"/><Relationship Id="rId5" Type="http://schemas.openxmlformats.org/officeDocument/2006/relationships/image" Target="../media/image500.png"/></Relationships>
</file>

<file path=ppt/slides/_rels/slide45.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520.png"/></Relationships>
</file>

<file path=ppt/slides/_rels/slide46.xml.rels><?xml version="1.0" encoding="UTF-8" standalone="yes"?>
<Relationships xmlns="http://schemas.openxmlformats.org/package/2006/relationships"><Relationship Id="rId8" Type="http://schemas.openxmlformats.org/officeDocument/2006/relationships/image" Target="../media/image200.png"/><Relationship Id="rId3" Type="http://schemas.openxmlformats.org/officeDocument/2006/relationships/image" Target="../media/image21.emf"/><Relationship Id="rId7" Type="http://schemas.openxmlformats.org/officeDocument/2006/relationships/image" Target="../media/image190.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180.png"/><Relationship Id="rId5" Type="http://schemas.openxmlformats.org/officeDocument/2006/relationships/image" Target="../media/image530.png"/></Relationships>
</file>

<file path=ppt/slides/_rels/slide47.xml.rels><?xml version="1.0" encoding="UTF-8" standalone="yes"?>
<Relationships xmlns="http://schemas.openxmlformats.org/package/2006/relationships"><Relationship Id="rId3" Type="http://schemas.openxmlformats.org/officeDocument/2006/relationships/image" Target="../media/image21.emf"/><Relationship Id="rId7" Type="http://schemas.openxmlformats.org/officeDocument/2006/relationships/image" Target="../media/image230.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76.png"/><Relationship Id="rId5" Type="http://schemas.openxmlformats.org/officeDocument/2006/relationships/image" Target="../media/image210.png"/></Relationships>
</file>

<file path=ppt/slides/_rels/slide48.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250.png"/><Relationship Id="rId4" Type="http://schemas.openxmlformats.org/officeDocument/2006/relationships/image" Target="../media/image77.png"/></Relationships>
</file>

<file path=ppt/slides/_rels/slide49.xml.rels><?xml version="1.0" encoding="UTF-8" standalone="yes"?>
<Relationships xmlns="http://schemas.openxmlformats.org/package/2006/relationships"><Relationship Id="rId8" Type="http://schemas.openxmlformats.org/officeDocument/2006/relationships/image" Target="../media/image290.png"/><Relationship Id="rId3" Type="http://schemas.openxmlformats.org/officeDocument/2006/relationships/image" Target="../media/image21.emf"/><Relationship Id="rId7" Type="http://schemas.openxmlformats.org/officeDocument/2006/relationships/image" Target="../media/image280.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270.png"/><Relationship Id="rId5" Type="http://schemas.openxmlformats.org/officeDocument/2006/relationships/image" Target="../media/image260.png"/><Relationship Id="rId9" Type="http://schemas.openxmlformats.org/officeDocument/2006/relationships/image" Target="../media/image3000.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50.xml.rels><?xml version="1.0" encoding="UTF-8" standalone="yes"?>
<Relationships xmlns="http://schemas.openxmlformats.org/package/2006/relationships"><Relationship Id="rId8" Type="http://schemas.openxmlformats.org/officeDocument/2006/relationships/customXml" Target="../ink/ink3.xml"/><Relationship Id="rId3" Type="http://schemas.openxmlformats.org/officeDocument/2006/relationships/image" Target="../media/image22.png"/><Relationship Id="rId7" Type="http://schemas.openxmlformats.org/officeDocument/2006/relationships/image" Target="../media/image580.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570.png"/><Relationship Id="rId5" Type="http://schemas.openxmlformats.org/officeDocument/2006/relationships/image" Target="../media/image560.png"/><Relationship Id="rId4" Type="http://schemas.openxmlformats.org/officeDocument/2006/relationships/image" Target="../media/image550.png"/><Relationship Id="rId9" Type="http://schemas.openxmlformats.org/officeDocument/2006/relationships/image" Target="../media/image770.png"/></Relationships>
</file>

<file path=ppt/slides/_rels/slide51.xml.rels><?xml version="1.0" encoding="UTF-8" standalone="yes"?>
<Relationships xmlns="http://schemas.openxmlformats.org/package/2006/relationships"><Relationship Id="rId8" Type="http://schemas.openxmlformats.org/officeDocument/2006/relationships/image" Target="../media/image630.png"/><Relationship Id="rId13" Type="http://schemas.openxmlformats.org/officeDocument/2006/relationships/image" Target="../media/image780.png"/><Relationship Id="rId3" Type="http://schemas.openxmlformats.org/officeDocument/2006/relationships/image" Target="../media/image22.png"/><Relationship Id="rId7" Type="http://schemas.openxmlformats.org/officeDocument/2006/relationships/image" Target="../media/image620.png"/><Relationship Id="rId12" Type="http://schemas.openxmlformats.org/officeDocument/2006/relationships/customXml" Target="../ink/ink4.xml"/><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611.png"/><Relationship Id="rId11" Type="http://schemas.openxmlformats.org/officeDocument/2006/relationships/image" Target="../media/image660.png"/><Relationship Id="rId5" Type="http://schemas.openxmlformats.org/officeDocument/2006/relationships/image" Target="../media/image600.png"/><Relationship Id="rId10" Type="http://schemas.openxmlformats.org/officeDocument/2006/relationships/image" Target="../media/image650.png"/><Relationship Id="rId4" Type="http://schemas.openxmlformats.org/officeDocument/2006/relationships/image" Target="../media/image59.png"/><Relationship Id="rId9" Type="http://schemas.openxmlformats.org/officeDocument/2006/relationships/image" Target="../media/image640.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8.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Conector recto 3"/>
          <p:cNvCxnSpPr/>
          <p:nvPr/>
        </p:nvCxnSpPr>
        <p:spPr>
          <a:xfrm>
            <a:off x="2104736" y="4064620"/>
            <a:ext cx="7951353" cy="0"/>
          </a:xfrm>
          <a:prstGeom prst="line">
            <a:avLst/>
          </a:prstGeom>
          <a:ln w="57150" cap="rnd" cmpd="sng">
            <a:solidFill>
              <a:srgbClr val="B0ACAB"/>
            </a:solidFill>
          </a:ln>
          <a:effectLst/>
        </p:spPr>
        <p:style>
          <a:lnRef idx="2">
            <a:schemeClr val="accent1"/>
          </a:lnRef>
          <a:fillRef idx="0">
            <a:schemeClr val="accent1"/>
          </a:fillRef>
          <a:effectRef idx="1">
            <a:schemeClr val="accent1"/>
          </a:effectRef>
          <a:fontRef idx="minor">
            <a:schemeClr val="tx1"/>
          </a:fontRef>
        </p:style>
      </p:cxnSp>
      <p:sp>
        <p:nvSpPr>
          <p:cNvPr id="5" name="CuadroTexto 4"/>
          <p:cNvSpPr txBox="1"/>
          <p:nvPr/>
        </p:nvSpPr>
        <p:spPr>
          <a:xfrm>
            <a:off x="2249155" y="4063593"/>
            <a:ext cx="8383754" cy="2062103"/>
          </a:xfrm>
          <a:prstGeom prst="rect">
            <a:avLst/>
          </a:prstGeom>
          <a:noFill/>
        </p:spPr>
        <p:txBody>
          <a:bodyPr wrap="square" rtlCol="0">
            <a:spAutoFit/>
          </a:bodyPr>
          <a:lstStyle/>
          <a:p>
            <a:r>
              <a:rPr lang="es-ES" sz="3200" b="1" dirty="0">
                <a:solidFill>
                  <a:srgbClr val="08238B"/>
                </a:solidFill>
                <a:latin typeface="Helvetica" panose="020B0604020202020204" pitchFamily="34" charset="0"/>
                <a:cs typeface="Helvetica" panose="020B0604020202020204" pitchFamily="34" charset="0"/>
              </a:rPr>
              <a:t>Facultad de Ciencias Económicas</a:t>
            </a:r>
            <a:br>
              <a:rPr lang="es-ES" sz="3200" b="1" dirty="0">
                <a:solidFill>
                  <a:srgbClr val="08238B"/>
                </a:solidFill>
                <a:latin typeface="Helvetica" panose="020B0604020202020204" pitchFamily="34" charset="0"/>
                <a:cs typeface="Helvetica" panose="020B0604020202020204" pitchFamily="34" charset="0"/>
              </a:rPr>
            </a:br>
            <a:r>
              <a:rPr lang="es-ES" sz="3200" b="1" dirty="0">
                <a:solidFill>
                  <a:srgbClr val="08238B"/>
                </a:solidFill>
                <a:latin typeface="Helvetica" panose="020B0604020202020204" pitchFamily="34" charset="0"/>
                <a:cs typeface="Helvetica" panose="020B0604020202020204" pitchFamily="34" charset="0"/>
              </a:rPr>
              <a:t>Examen de sustentación para Título </a:t>
            </a:r>
            <a:br>
              <a:rPr lang="es-ES" sz="3200" b="1" dirty="0">
                <a:solidFill>
                  <a:srgbClr val="08238B"/>
                </a:solidFill>
                <a:latin typeface="Helvetica" panose="020B0604020202020204" pitchFamily="34" charset="0"/>
                <a:cs typeface="Helvetica" panose="020B0604020202020204" pitchFamily="34" charset="0"/>
              </a:rPr>
            </a:br>
            <a:r>
              <a:rPr lang="es-ES" sz="3200" b="1" dirty="0">
                <a:solidFill>
                  <a:srgbClr val="08238B"/>
                </a:solidFill>
                <a:latin typeface="Helvetica" panose="020B0604020202020204" pitchFamily="34" charset="0"/>
                <a:cs typeface="Helvetica" panose="020B0604020202020204" pitchFamily="34" charset="0"/>
              </a:rPr>
              <a:t>Profesional de Economista</a:t>
            </a:r>
            <a:br>
              <a:rPr lang="es-ES" sz="3200" b="1" dirty="0">
                <a:solidFill>
                  <a:srgbClr val="08238B"/>
                </a:solidFill>
                <a:latin typeface="Helvetica" panose="020B0604020202020204" pitchFamily="34" charset="0"/>
                <a:cs typeface="Helvetica" panose="020B0604020202020204" pitchFamily="34" charset="0"/>
              </a:rPr>
            </a:br>
            <a:endParaRPr lang="es-ES" sz="3200" b="1" dirty="0">
              <a:solidFill>
                <a:srgbClr val="08238B"/>
              </a:solidFill>
              <a:latin typeface="Helvetica" panose="020B0604020202020204" pitchFamily="34" charset="0"/>
              <a:cs typeface="Helvetica" panose="020B0604020202020204" pitchFamily="34" charset="0"/>
            </a:endParaRPr>
          </a:p>
        </p:txBody>
      </p:sp>
      <p:cxnSp>
        <p:nvCxnSpPr>
          <p:cNvPr id="6" name="Conector recto 5"/>
          <p:cNvCxnSpPr/>
          <p:nvPr/>
        </p:nvCxnSpPr>
        <p:spPr>
          <a:xfrm>
            <a:off x="2104736" y="5627588"/>
            <a:ext cx="7951353" cy="0"/>
          </a:xfrm>
          <a:prstGeom prst="line">
            <a:avLst/>
          </a:prstGeom>
          <a:ln w="57150" cap="rnd" cmpd="sng">
            <a:solidFill>
              <a:srgbClr val="B0ACAB"/>
            </a:solidFill>
          </a:ln>
          <a:effectLst/>
        </p:spPr>
        <p:style>
          <a:lnRef idx="2">
            <a:schemeClr val="accent1"/>
          </a:lnRef>
          <a:fillRef idx="0">
            <a:schemeClr val="accent1"/>
          </a:fillRef>
          <a:effectRef idx="1">
            <a:schemeClr val="accent1"/>
          </a:effectRef>
          <a:fontRef idx="minor">
            <a:schemeClr val="tx1"/>
          </a:fontRef>
        </p:style>
      </p:cxnSp>
      <p:sp>
        <p:nvSpPr>
          <p:cNvPr id="7" name="CuadroTexto 6"/>
          <p:cNvSpPr txBox="1"/>
          <p:nvPr/>
        </p:nvSpPr>
        <p:spPr>
          <a:xfrm>
            <a:off x="2249155" y="5771749"/>
            <a:ext cx="9028145" cy="646331"/>
          </a:xfrm>
          <a:prstGeom prst="rect">
            <a:avLst/>
          </a:prstGeom>
          <a:noFill/>
        </p:spPr>
        <p:txBody>
          <a:bodyPr wrap="square" rtlCol="0">
            <a:spAutoFit/>
          </a:bodyPr>
          <a:lstStyle/>
          <a:p>
            <a:r>
              <a:rPr lang="es-ES" sz="2000" b="1" dirty="0">
                <a:solidFill>
                  <a:srgbClr val="EC8549"/>
                </a:solidFill>
                <a:latin typeface="Helvetica" panose="020B0604020202020204" pitchFamily="34" charset="0"/>
                <a:cs typeface="Helvetica" panose="020B0604020202020204" pitchFamily="34" charset="0"/>
              </a:rPr>
              <a:t>Yazmin Abat Alarcón 				 Agosto 2022</a:t>
            </a:r>
          </a:p>
          <a:p>
            <a:endParaRPr lang="es-ES" sz="1600" b="1" dirty="0">
              <a:solidFill>
                <a:srgbClr val="EC8549"/>
              </a:solidFill>
              <a:latin typeface="Helvetica" panose="020B0604020202020204" pitchFamily="34" charset="0"/>
              <a:cs typeface="Helvetica" panose="020B0604020202020204" pitchFamily="34" charset="0"/>
            </a:endParaRPr>
          </a:p>
        </p:txBody>
      </p:sp>
      <p:pic>
        <p:nvPicPr>
          <p:cNvPr id="8" name="Imagen 7">
            <a:extLst>
              <a:ext uri="{FF2B5EF4-FFF2-40B4-BE49-F238E27FC236}">
                <a16:creationId xmlns:a16="http://schemas.microsoft.com/office/drawing/2014/main" id="{32335DE8-ACE4-12E5-3A65-D8B9B8155F57}"/>
              </a:ext>
            </a:extLst>
          </p:cNvPr>
          <p:cNvPicPr>
            <a:picLocks noChangeAspect="1"/>
          </p:cNvPicPr>
          <p:nvPr/>
        </p:nvPicPr>
        <p:blipFill>
          <a:blip r:embed="rId2"/>
          <a:stretch>
            <a:fillRect/>
          </a:stretch>
        </p:blipFill>
        <p:spPr>
          <a:xfrm>
            <a:off x="3520238" y="818361"/>
            <a:ext cx="4926338" cy="2098778"/>
          </a:xfrm>
          <a:prstGeom prst="rect">
            <a:avLst/>
          </a:prstGeom>
        </p:spPr>
      </p:pic>
    </p:spTree>
    <p:extLst>
      <p:ext uri="{BB962C8B-B14F-4D97-AF65-F5344CB8AC3E}">
        <p14:creationId xmlns:p14="http://schemas.microsoft.com/office/powerpoint/2010/main" val="11969117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Conector recto 2"/>
          <p:cNvCxnSpPr>
            <a:cxnSpLocks/>
          </p:cNvCxnSpPr>
          <p:nvPr/>
        </p:nvCxnSpPr>
        <p:spPr>
          <a:xfrm>
            <a:off x="2120323" y="906883"/>
            <a:ext cx="8177920" cy="0"/>
          </a:xfrm>
          <a:prstGeom prst="line">
            <a:avLst/>
          </a:prstGeom>
          <a:ln w="76200" cap="rnd" cmpd="sng">
            <a:solidFill>
              <a:srgbClr val="B0ACAB"/>
            </a:solidFill>
            <a:round/>
          </a:ln>
          <a:effectLst/>
        </p:spPr>
        <p:style>
          <a:lnRef idx="2">
            <a:schemeClr val="accent1"/>
          </a:lnRef>
          <a:fillRef idx="0">
            <a:schemeClr val="accent1"/>
          </a:fillRef>
          <a:effectRef idx="1">
            <a:schemeClr val="accent1"/>
          </a:effectRef>
          <a:fontRef idx="minor">
            <a:schemeClr val="tx1"/>
          </a:fontRef>
        </p:style>
      </p:cxnSp>
      <p:sp>
        <p:nvSpPr>
          <p:cNvPr id="5" name="CuadroTexto 3"/>
          <p:cNvSpPr txBox="1"/>
          <p:nvPr/>
        </p:nvSpPr>
        <p:spPr>
          <a:xfrm>
            <a:off x="2120323" y="262148"/>
            <a:ext cx="8552674" cy="584775"/>
          </a:xfrm>
          <a:prstGeom prst="rect">
            <a:avLst/>
          </a:prstGeom>
          <a:noFill/>
        </p:spPr>
        <p:txBody>
          <a:bodyPr wrap="square" rtlCol="0">
            <a:spAutoFit/>
          </a:bodyPr>
          <a:lstStyle/>
          <a:p>
            <a:r>
              <a:rPr lang="es-ES" sz="3200" b="1" dirty="0">
                <a:solidFill>
                  <a:srgbClr val="08238B"/>
                </a:solidFill>
              </a:rPr>
              <a:t>1.3.1. RMS EN CURVAS DE CONTRATOS IGUALES</a:t>
            </a:r>
          </a:p>
        </p:txBody>
      </p:sp>
      <p:sp>
        <p:nvSpPr>
          <p:cNvPr id="6" name="Rectángulo 5">
            <a:extLst>
              <a:ext uri="{FF2B5EF4-FFF2-40B4-BE49-F238E27FC236}">
                <a16:creationId xmlns:a16="http://schemas.microsoft.com/office/drawing/2014/main" id="{C026F2DD-3C60-6F5E-F487-54F6073F5292}"/>
              </a:ext>
            </a:extLst>
          </p:cNvPr>
          <p:cNvSpPr/>
          <p:nvPr/>
        </p:nvSpPr>
        <p:spPr>
          <a:xfrm>
            <a:off x="5552148" y="5534313"/>
            <a:ext cx="2008682" cy="3597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Imagen 7">
            <a:extLst>
              <a:ext uri="{FF2B5EF4-FFF2-40B4-BE49-F238E27FC236}">
                <a16:creationId xmlns:a16="http://schemas.microsoft.com/office/drawing/2014/main" id="{D7B56339-9E7D-2F12-FDAF-41A2C0CB72E9}"/>
              </a:ext>
            </a:extLst>
          </p:cNvPr>
          <p:cNvPicPr>
            <a:picLocks noChangeAspect="1"/>
          </p:cNvPicPr>
          <p:nvPr/>
        </p:nvPicPr>
        <p:blipFill>
          <a:blip r:embed="rId3"/>
          <a:stretch>
            <a:fillRect/>
          </a:stretch>
        </p:blipFill>
        <p:spPr>
          <a:xfrm>
            <a:off x="5552148" y="1042972"/>
            <a:ext cx="6639852" cy="4235331"/>
          </a:xfrm>
          <a:prstGeom prst="rect">
            <a:avLst/>
          </a:prstGeom>
        </p:spPr>
      </p:pic>
      <p:pic>
        <p:nvPicPr>
          <p:cNvPr id="10" name="Imagen 9">
            <a:extLst>
              <a:ext uri="{FF2B5EF4-FFF2-40B4-BE49-F238E27FC236}">
                <a16:creationId xmlns:a16="http://schemas.microsoft.com/office/drawing/2014/main" id="{A82E6258-9A4D-0B2F-E3AE-3D20A74247B5}"/>
              </a:ext>
            </a:extLst>
          </p:cNvPr>
          <p:cNvPicPr>
            <a:picLocks noChangeAspect="1"/>
          </p:cNvPicPr>
          <p:nvPr/>
        </p:nvPicPr>
        <p:blipFill>
          <a:blip r:embed="rId4"/>
          <a:stretch>
            <a:fillRect/>
          </a:stretch>
        </p:blipFill>
        <p:spPr>
          <a:xfrm>
            <a:off x="17094" y="2968056"/>
            <a:ext cx="5767590" cy="3889944"/>
          </a:xfrm>
          <a:prstGeom prst="rect">
            <a:avLst/>
          </a:prstGeom>
        </p:spPr>
      </p:pic>
    </p:spTree>
    <p:extLst>
      <p:ext uri="{BB962C8B-B14F-4D97-AF65-F5344CB8AC3E}">
        <p14:creationId xmlns:p14="http://schemas.microsoft.com/office/powerpoint/2010/main" val="36094570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ángulo: esquinas redondeadas 12">
            <a:extLst>
              <a:ext uri="{FF2B5EF4-FFF2-40B4-BE49-F238E27FC236}">
                <a16:creationId xmlns:a16="http://schemas.microsoft.com/office/drawing/2014/main" id="{49139263-A51A-4EA3-916C-80AE1C72A39D}"/>
              </a:ext>
            </a:extLst>
          </p:cNvPr>
          <p:cNvSpPr/>
          <p:nvPr/>
        </p:nvSpPr>
        <p:spPr>
          <a:xfrm>
            <a:off x="7046327" y="1984022"/>
            <a:ext cx="4161999" cy="1279683"/>
          </a:xfrm>
          <a:prstGeom prst="roundRect">
            <a:avLst/>
          </a:prstGeom>
          <a:solidFill>
            <a:schemeClr val="accent2">
              <a:lumMod val="20000"/>
              <a:lumOff val="80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pic>
        <p:nvPicPr>
          <p:cNvPr id="3" name="Imagen 2">
            <a:extLst>
              <a:ext uri="{FF2B5EF4-FFF2-40B4-BE49-F238E27FC236}">
                <a16:creationId xmlns:a16="http://schemas.microsoft.com/office/drawing/2014/main" id="{0EEFB75F-7B3F-4D7A-980A-E645EAAB2E89}"/>
              </a:ext>
            </a:extLst>
          </p:cNvPr>
          <p:cNvPicPr>
            <a:picLocks noChangeAspect="1"/>
          </p:cNvPicPr>
          <p:nvPr/>
        </p:nvPicPr>
        <p:blipFill>
          <a:blip r:embed="rId2"/>
          <a:stretch>
            <a:fillRect/>
          </a:stretch>
        </p:blipFill>
        <p:spPr>
          <a:xfrm>
            <a:off x="400050" y="1864335"/>
            <a:ext cx="5695950" cy="3762375"/>
          </a:xfrm>
          <a:prstGeom prst="rect">
            <a:avLst/>
          </a:prstGeom>
        </p:spPr>
      </p:pic>
      <p:sp>
        <p:nvSpPr>
          <p:cNvPr id="5" name="CuadroTexto 4">
            <a:extLst>
              <a:ext uri="{FF2B5EF4-FFF2-40B4-BE49-F238E27FC236}">
                <a16:creationId xmlns:a16="http://schemas.microsoft.com/office/drawing/2014/main" id="{808F59B3-AF9B-4AD1-8327-0980C5A9BE29}"/>
              </a:ext>
            </a:extLst>
          </p:cNvPr>
          <p:cNvSpPr txBox="1"/>
          <p:nvPr/>
        </p:nvSpPr>
        <p:spPr>
          <a:xfrm>
            <a:off x="7046328" y="2188604"/>
            <a:ext cx="4342108" cy="923330"/>
          </a:xfrm>
          <a:prstGeom prst="rect">
            <a:avLst/>
          </a:prstGeom>
          <a:noFill/>
        </p:spPr>
        <p:txBody>
          <a:bodyPr wrap="square">
            <a:spAutoFit/>
          </a:bodyPr>
          <a:lstStyle/>
          <a:p>
            <a:r>
              <a:rPr lang="es-ES" sz="1800" i="0" u="none" strike="noStrike" baseline="0" dirty="0">
                <a:latin typeface="Palatino-Roman"/>
              </a:rPr>
              <a:t>La RMT mide la cantidad de vestido a la que debe renunciarse para producir una unidad más de alimentos. </a:t>
            </a:r>
          </a:p>
        </p:txBody>
      </p:sp>
      <p:sp>
        <p:nvSpPr>
          <p:cNvPr id="7" name="Título 1">
            <a:extLst>
              <a:ext uri="{FF2B5EF4-FFF2-40B4-BE49-F238E27FC236}">
                <a16:creationId xmlns:a16="http://schemas.microsoft.com/office/drawing/2014/main" id="{F2CB18B2-4AA2-4011-90AD-7CF9AFA76A65}"/>
              </a:ext>
            </a:extLst>
          </p:cNvPr>
          <p:cNvSpPr txBox="1">
            <a:spLocks/>
          </p:cNvSpPr>
          <p:nvPr/>
        </p:nvSpPr>
        <p:spPr>
          <a:xfrm>
            <a:off x="414087" y="508140"/>
            <a:ext cx="11363826" cy="998623"/>
          </a:xfrm>
          <a:prstGeom prst="rect">
            <a:avLst/>
          </a:prstGeom>
          <a:solidFill>
            <a:schemeClr val="accent2">
              <a:lumMod val="60000"/>
              <a:lumOff val="40000"/>
            </a:schemeClr>
          </a:solidFill>
          <a:ln w="19050">
            <a:solidFill>
              <a:schemeClr val="tx1"/>
            </a:solidFill>
          </a:ln>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just"/>
            <a:r>
              <a:rPr lang="es-MX" sz="4400" dirty="0">
                <a:latin typeface="Calibri Light" panose="020F0302020204030204" pitchFamily="34" charset="0"/>
                <a:cs typeface="Calibri Light" panose="020F0302020204030204" pitchFamily="34" charset="0"/>
              </a:rPr>
              <a:t>3.</a:t>
            </a:r>
            <a:r>
              <a:rPr lang="es-ES" sz="4400" dirty="0">
                <a:latin typeface="Calibri Light" panose="020F0302020204030204" pitchFamily="34" charset="0"/>
                <a:cs typeface="Calibri Light" panose="020F0302020204030204" pitchFamily="34" charset="0"/>
              </a:rPr>
              <a:t>2 RELACIÓN MARGINAL DE TRANSFORAMCIÓN</a:t>
            </a:r>
            <a:endParaRPr lang="en-US" sz="4400" b="1" dirty="0">
              <a:latin typeface="Calibri Light" panose="020F0302020204030204" pitchFamily="34" charset="0"/>
              <a:cs typeface="Calibri Light" panose="020F0302020204030204" pitchFamily="34" charset="0"/>
            </a:endParaRPr>
          </a:p>
        </p:txBody>
      </p:sp>
      <p:pic>
        <p:nvPicPr>
          <p:cNvPr id="9" name="Imagen 8">
            <a:extLst>
              <a:ext uri="{FF2B5EF4-FFF2-40B4-BE49-F238E27FC236}">
                <a16:creationId xmlns:a16="http://schemas.microsoft.com/office/drawing/2014/main" id="{1DF04337-316E-403C-9E6D-A7446B1D6889}"/>
              </a:ext>
            </a:extLst>
          </p:cNvPr>
          <p:cNvPicPr>
            <a:picLocks noChangeAspect="1"/>
          </p:cNvPicPr>
          <p:nvPr/>
        </p:nvPicPr>
        <p:blipFill>
          <a:blip r:embed="rId3"/>
          <a:stretch>
            <a:fillRect/>
          </a:stretch>
        </p:blipFill>
        <p:spPr>
          <a:xfrm>
            <a:off x="7717807" y="4039032"/>
            <a:ext cx="1990725" cy="371475"/>
          </a:xfrm>
          <a:prstGeom prst="rect">
            <a:avLst/>
          </a:prstGeom>
        </p:spPr>
      </p:pic>
      <p:sp>
        <p:nvSpPr>
          <p:cNvPr id="15" name="Rectángulo: esquinas redondeadas 14">
            <a:extLst>
              <a:ext uri="{FF2B5EF4-FFF2-40B4-BE49-F238E27FC236}">
                <a16:creationId xmlns:a16="http://schemas.microsoft.com/office/drawing/2014/main" id="{9CAF115B-E6B9-46B8-BC45-2F4384C763F9}"/>
              </a:ext>
            </a:extLst>
          </p:cNvPr>
          <p:cNvSpPr/>
          <p:nvPr/>
        </p:nvSpPr>
        <p:spPr>
          <a:xfrm>
            <a:off x="7419774" y="3880461"/>
            <a:ext cx="2586790" cy="688615"/>
          </a:xfrm>
          <a:prstGeom prst="roundRect">
            <a:avLst/>
          </a:prstGeom>
          <a:noFill/>
          <a:ln w="571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2" name="Rectángulo 1"/>
          <p:cNvSpPr/>
          <p:nvPr/>
        </p:nvSpPr>
        <p:spPr>
          <a:xfrm>
            <a:off x="414087" y="1690255"/>
            <a:ext cx="5681913" cy="4114800"/>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650866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1FB2BE78-23DF-466D-AD7B-AD03F4E8FCEF}"/>
              </a:ext>
            </a:extLst>
          </p:cNvPr>
          <p:cNvPicPr>
            <a:picLocks noChangeAspect="1"/>
          </p:cNvPicPr>
          <p:nvPr/>
        </p:nvPicPr>
        <p:blipFill rotWithShape="1">
          <a:blip r:embed="rId2"/>
          <a:srcRect l="28846" t="1359" r="23730"/>
          <a:stretch/>
        </p:blipFill>
        <p:spPr>
          <a:xfrm>
            <a:off x="1476326" y="1184574"/>
            <a:ext cx="5073748" cy="5028615"/>
          </a:xfrm>
          <a:prstGeom prst="rect">
            <a:avLst/>
          </a:prstGeom>
        </p:spPr>
      </p:pic>
      <p:sp>
        <p:nvSpPr>
          <p:cNvPr id="5" name="Título 1">
            <a:extLst>
              <a:ext uri="{FF2B5EF4-FFF2-40B4-BE49-F238E27FC236}">
                <a16:creationId xmlns:a16="http://schemas.microsoft.com/office/drawing/2014/main" id="{9F4666B0-A735-41C3-9BAE-C7FA10FEE9BA}"/>
              </a:ext>
            </a:extLst>
          </p:cNvPr>
          <p:cNvSpPr txBox="1">
            <a:spLocks/>
          </p:cNvSpPr>
          <p:nvPr/>
        </p:nvSpPr>
        <p:spPr>
          <a:xfrm>
            <a:off x="414087" y="198651"/>
            <a:ext cx="11363826" cy="998623"/>
          </a:xfrm>
          <a:prstGeom prst="rect">
            <a:avLst/>
          </a:prstGeom>
          <a:solidFill>
            <a:schemeClr val="accent2">
              <a:lumMod val="60000"/>
              <a:lumOff val="40000"/>
            </a:schemeClr>
          </a:solidFill>
          <a:ln w="19050">
            <a:solidFill>
              <a:schemeClr val="tx1"/>
            </a:solidFill>
          </a:ln>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just"/>
            <a:r>
              <a:rPr lang="es-MX" sz="4400" dirty="0">
                <a:latin typeface="Calibri Light" panose="020F0302020204030204" pitchFamily="34" charset="0"/>
                <a:cs typeface="Calibri Light" panose="020F0302020204030204" pitchFamily="34" charset="0"/>
              </a:rPr>
              <a:t>3.</a:t>
            </a:r>
            <a:r>
              <a:rPr lang="es-ES" sz="4400" dirty="0">
                <a:latin typeface="Calibri Light" panose="020F0302020204030204" pitchFamily="34" charset="0"/>
                <a:cs typeface="Calibri Light" panose="020F0302020204030204" pitchFamily="34" charset="0"/>
              </a:rPr>
              <a:t>2 RELACIÓN MARGINAL DE TRANSFORAMCIÓN</a:t>
            </a:r>
            <a:endParaRPr lang="en-US" sz="4400" b="1" dirty="0">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11063371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9" name="Rectangle 2054">
            <a:extLst>
              <a:ext uri="{FF2B5EF4-FFF2-40B4-BE49-F238E27FC236}">
                <a16:creationId xmlns:a16="http://schemas.microsoft.com/office/drawing/2014/main" id="{3A930249-8242-4E2B-AF17-C018264883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0" name="Rectangle 2056">
            <a:extLst>
              <a:ext uri="{FF2B5EF4-FFF2-40B4-BE49-F238E27FC236}">
                <a16:creationId xmlns:a16="http://schemas.microsoft.com/office/drawing/2014/main" id="{A5BDD999-C5E1-4B3E-A710-7686738191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7388" y="181576"/>
            <a:ext cx="11823637" cy="6501088"/>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endParaRPr>
          </a:p>
        </p:txBody>
      </p:sp>
      <p:pic>
        <p:nvPicPr>
          <p:cNvPr id="2050" name="Picture 2">
            <a:extLst>
              <a:ext uri="{FF2B5EF4-FFF2-40B4-BE49-F238E27FC236}">
                <a16:creationId xmlns:a16="http://schemas.microsoft.com/office/drawing/2014/main" id="{C9D01F72-4BD3-B4D4-4E3C-A77C069ED277}"/>
              </a:ext>
            </a:extLst>
          </p:cNvPr>
          <p:cNvPicPr>
            <a:picLocks noChangeAspect="1" noChangeArrowheads="1"/>
          </p:cNvPicPr>
          <p:nvPr/>
        </p:nvPicPr>
        <p:blipFill rotWithShape="1">
          <a:blip r:embed="rId2">
            <a:alphaModFix amt="60000"/>
            <a:extLst>
              <a:ext uri="{28A0092B-C50C-407E-A947-70E740481C1C}">
                <a14:useLocalDpi xmlns:a14="http://schemas.microsoft.com/office/drawing/2010/main" val="0"/>
              </a:ext>
            </a:extLst>
          </a:blip>
          <a:srcRect t="7041" r="-1" b="10608"/>
          <a:stretch/>
        </p:blipFill>
        <p:spPr bwMode="auto">
          <a:xfrm>
            <a:off x="187388" y="182880"/>
            <a:ext cx="11824481" cy="6499784"/>
          </a:xfrm>
          <a:prstGeom prst="rect">
            <a:avLst/>
          </a:prstGeom>
          <a:noFill/>
          <a:extLst>
            <a:ext uri="{909E8E84-426E-40DD-AFC4-6F175D3DCCD1}">
              <a14:hiddenFill xmlns:a14="http://schemas.microsoft.com/office/drawing/2010/main">
                <a:solidFill>
                  <a:srgbClr val="FFFFFF"/>
                </a:solidFill>
              </a14:hiddenFill>
            </a:ext>
          </a:extLst>
        </p:spPr>
      </p:pic>
      <p:sp>
        <p:nvSpPr>
          <p:cNvPr id="4" name="CuadroTexto 3"/>
          <p:cNvSpPr txBox="1"/>
          <p:nvPr/>
        </p:nvSpPr>
        <p:spPr>
          <a:xfrm>
            <a:off x="1198181" y="1122363"/>
            <a:ext cx="9795637" cy="2217158"/>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5200" b="1">
                <a:ln w="9525">
                  <a:solidFill>
                    <a:schemeClr val="bg1"/>
                  </a:solidFill>
                  <a:prstDash val="solid"/>
                </a:ln>
                <a:solidFill>
                  <a:srgbClr val="FFFFFF"/>
                </a:solidFill>
                <a:effectLst>
                  <a:outerShdw blurRad="12700" dist="38100" dir="2700000" algn="tl" rotWithShape="0">
                    <a:schemeClr val="bg1">
                      <a:lumMod val="50000"/>
                    </a:schemeClr>
                  </a:outerShdw>
                </a:effectLst>
                <a:latin typeface="+mj-lt"/>
                <a:ea typeface="+mj-ea"/>
                <a:cs typeface="+mj-cs"/>
              </a:rPr>
              <a:t>Macroeconomía Avanzada</a:t>
            </a:r>
          </a:p>
        </p:txBody>
      </p:sp>
    </p:spTree>
    <p:extLst>
      <p:ext uri="{BB962C8B-B14F-4D97-AF65-F5344CB8AC3E}">
        <p14:creationId xmlns:p14="http://schemas.microsoft.com/office/powerpoint/2010/main" val="1023569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ángulo 4"/>
          <p:cNvSpPr/>
          <p:nvPr/>
        </p:nvSpPr>
        <p:spPr>
          <a:xfrm>
            <a:off x="2692403" y="1562884"/>
            <a:ext cx="7342696" cy="705810"/>
          </a:xfrm>
          <a:prstGeom prst="rect">
            <a:avLst/>
          </a:prstGeom>
          <a:solidFill>
            <a:srgbClr val="EEEEE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br>
              <a:rPr lang="es-ES" dirty="0"/>
            </a:br>
            <a:endParaRPr lang="es-PE" dirty="0"/>
          </a:p>
        </p:txBody>
      </p:sp>
      <p:sp>
        <p:nvSpPr>
          <p:cNvPr id="4" name="CuadroTexto 3"/>
          <p:cNvSpPr txBox="1"/>
          <p:nvPr/>
        </p:nvSpPr>
        <p:spPr>
          <a:xfrm>
            <a:off x="2112529" y="469408"/>
            <a:ext cx="7951354" cy="523220"/>
          </a:xfrm>
          <a:prstGeom prst="rect">
            <a:avLst/>
          </a:prstGeom>
          <a:noFill/>
        </p:spPr>
        <p:txBody>
          <a:bodyPr wrap="square" rtlCol="0">
            <a:spAutoFit/>
          </a:bodyPr>
          <a:lstStyle/>
          <a:p>
            <a:r>
              <a:rPr lang="es-PE" sz="2800" b="1" dirty="0">
                <a:solidFill>
                  <a:srgbClr val="EC8549"/>
                </a:solidFill>
              </a:rPr>
              <a:t>Cuestionario - Macroeconomía</a:t>
            </a:r>
          </a:p>
        </p:txBody>
      </p:sp>
      <p:sp>
        <p:nvSpPr>
          <p:cNvPr id="5" name="Rectángulo 4"/>
          <p:cNvSpPr/>
          <p:nvPr/>
        </p:nvSpPr>
        <p:spPr>
          <a:xfrm>
            <a:off x="2540002" y="3107983"/>
            <a:ext cx="7519257" cy="705810"/>
          </a:xfrm>
          <a:prstGeom prst="rect">
            <a:avLst/>
          </a:prstGeom>
          <a:solidFill>
            <a:srgbClr val="EEEEE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PE" dirty="0">
              <a:solidFill>
                <a:schemeClr val="accent1">
                  <a:lumMod val="75000"/>
                </a:schemeClr>
              </a:solidFill>
            </a:endParaRPr>
          </a:p>
        </p:txBody>
      </p:sp>
      <p:sp>
        <p:nvSpPr>
          <p:cNvPr id="7" name="Rectángulo 6"/>
          <p:cNvSpPr/>
          <p:nvPr/>
        </p:nvSpPr>
        <p:spPr>
          <a:xfrm>
            <a:off x="2094062" y="1555264"/>
            <a:ext cx="695326" cy="705304"/>
          </a:xfrm>
          <a:prstGeom prst="rect">
            <a:avLst/>
          </a:prstGeom>
          <a:solidFill>
            <a:srgbClr val="0032A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PE"/>
          </a:p>
        </p:txBody>
      </p:sp>
      <p:sp>
        <p:nvSpPr>
          <p:cNvPr id="8" name="CuadroTexto 7"/>
          <p:cNvSpPr txBox="1"/>
          <p:nvPr/>
        </p:nvSpPr>
        <p:spPr>
          <a:xfrm>
            <a:off x="2235202" y="1524693"/>
            <a:ext cx="609601" cy="707886"/>
          </a:xfrm>
          <a:prstGeom prst="rect">
            <a:avLst/>
          </a:prstGeom>
          <a:noFill/>
        </p:spPr>
        <p:txBody>
          <a:bodyPr wrap="square" rtlCol="0">
            <a:spAutoFit/>
          </a:bodyPr>
          <a:lstStyle/>
          <a:p>
            <a:r>
              <a:rPr lang="es-PE" sz="4000" b="1" dirty="0">
                <a:solidFill>
                  <a:schemeClr val="bg1">
                    <a:lumMod val="95000"/>
                  </a:schemeClr>
                </a:solidFill>
              </a:rPr>
              <a:t>1</a:t>
            </a:r>
          </a:p>
        </p:txBody>
      </p:sp>
      <p:sp>
        <p:nvSpPr>
          <p:cNvPr id="10" name="Rectángulo 9"/>
          <p:cNvSpPr/>
          <p:nvPr/>
        </p:nvSpPr>
        <p:spPr>
          <a:xfrm>
            <a:off x="2094062" y="3118847"/>
            <a:ext cx="695326" cy="705304"/>
          </a:xfrm>
          <a:prstGeom prst="rect">
            <a:avLst/>
          </a:prstGeom>
          <a:solidFill>
            <a:srgbClr val="0032A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PE"/>
          </a:p>
        </p:txBody>
      </p:sp>
      <p:sp>
        <p:nvSpPr>
          <p:cNvPr id="11" name="CuadroTexto 10"/>
          <p:cNvSpPr txBox="1"/>
          <p:nvPr/>
        </p:nvSpPr>
        <p:spPr>
          <a:xfrm>
            <a:off x="2235202" y="3076269"/>
            <a:ext cx="609601" cy="707886"/>
          </a:xfrm>
          <a:prstGeom prst="rect">
            <a:avLst/>
          </a:prstGeom>
          <a:noFill/>
        </p:spPr>
        <p:txBody>
          <a:bodyPr wrap="square" rtlCol="0">
            <a:spAutoFit/>
          </a:bodyPr>
          <a:lstStyle/>
          <a:p>
            <a:r>
              <a:rPr lang="es-PE" sz="4000" b="1" dirty="0">
                <a:solidFill>
                  <a:schemeClr val="bg1">
                    <a:lumMod val="95000"/>
                  </a:schemeClr>
                </a:solidFill>
              </a:rPr>
              <a:t>3</a:t>
            </a:r>
          </a:p>
        </p:txBody>
      </p:sp>
      <p:cxnSp>
        <p:nvCxnSpPr>
          <p:cNvPr id="23" name="Conector recto 2"/>
          <p:cNvCxnSpPr/>
          <p:nvPr/>
        </p:nvCxnSpPr>
        <p:spPr>
          <a:xfrm>
            <a:off x="2112529" y="1078740"/>
            <a:ext cx="7951354" cy="0"/>
          </a:xfrm>
          <a:prstGeom prst="line">
            <a:avLst/>
          </a:prstGeom>
          <a:ln w="57150" cap="rnd" cmpd="sng">
            <a:solidFill>
              <a:srgbClr val="B0ACAB"/>
            </a:solidFill>
            <a:round/>
          </a:ln>
          <a:effectLst/>
        </p:spPr>
        <p:style>
          <a:lnRef idx="2">
            <a:schemeClr val="accent1"/>
          </a:lnRef>
          <a:fillRef idx="0">
            <a:schemeClr val="accent1"/>
          </a:fillRef>
          <a:effectRef idx="1">
            <a:schemeClr val="accent1"/>
          </a:effectRef>
          <a:fontRef idx="minor">
            <a:schemeClr val="tx1"/>
          </a:fontRef>
        </p:style>
      </p:cxnSp>
      <p:sp>
        <p:nvSpPr>
          <p:cNvPr id="34" name="Rectángulo 4">
            <a:extLst>
              <a:ext uri="{FF2B5EF4-FFF2-40B4-BE49-F238E27FC236}">
                <a16:creationId xmlns:a16="http://schemas.microsoft.com/office/drawing/2014/main" id="{18FAEB60-CF4F-4BF6-A8F3-9C8B26CCA1B2}"/>
              </a:ext>
            </a:extLst>
          </p:cNvPr>
          <p:cNvSpPr/>
          <p:nvPr/>
        </p:nvSpPr>
        <p:spPr>
          <a:xfrm>
            <a:off x="2515841" y="2332282"/>
            <a:ext cx="7519257" cy="705810"/>
          </a:xfrm>
          <a:prstGeom prst="rect">
            <a:avLst/>
          </a:prstGeom>
          <a:solidFill>
            <a:srgbClr val="EEEEE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PE">
              <a:solidFill>
                <a:srgbClr val="002060"/>
              </a:solidFill>
            </a:endParaRPr>
          </a:p>
        </p:txBody>
      </p:sp>
      <p:sp>
        <p:nvSpPr>
          <p:cNvPr id="36" name="Rectángulo 9">
            <a:extLst>
              <a:ext uri="{FF2B5EF4-FFF2-40B4-BE49-F238E27FC236}">
                <a16:creationId xmlns:a16="http://schemas.microsoft.com/office/drawing/2014/main" id="{758EC7F2-1CE5-42EC-93A2-37BD661DF820}"/>
              </a:ext>
            </a:extLst>
          </p:cNvPr>
          <p:cNvSpPr/>
          <p:nvPr/>
        </p:nvSpPr>
        <p:spPr>
          <a:xfrm>
            <a:off x="2090221" y="2328050"/>
            <a:ext cx="695326" cy="705304"/>
          </a:xfrm>
          <a:prstGeom prst="rect">
            <a:avLst/>
          </a:prstGeom>
          <a:solidFill>
            <a:srgbClr val="0032A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PE"/>
          </a:p>
        </p:txBody>
      </p:sp>
      <p:sp>
        <p:nvSpPr>
          <p:cNvPr id="37" name="CuadroTexto 10">
            <a:extLst>
              <a:ext uri="{FF2B5EF4-FFF2-40B4-BE49-F238E27FC236}">
                <a16:creationId xmlns:a16="http://schemas.microsoft.com/office/drawing/2014/main" id="{10AB8771-E322-4E0F-B4EB-8F47A479C92F}"/>
              </a:ext>
            </a:extLst>
          </p:cNvPr>
          <p:cNvSpPr txBox="1"/>
          <p:nvPr/>
        </p:nvSpPr>
        <p:spPr>
          <a:xfrm>
            <a:off x="2211041" y="2315952"/>
            <a:ext cx="609601" cy="707886"/>
          </a:xfrm>
          <a:prstGeom prst="rect">
            <a:avLst/>
          </a:prstGeom>
          <a:noFill/>
        </p:spPr>
        <p:txBody>
          <a:bodyPr wrap="square" rtlCol="0">
            <a:spAutoFit/>
          </a:bodyPr>
          <a:lstStyle/>
          <a:p>
            <a:r>
              <a:rPr lang="es-PE" sz="4000" b="1" dirty="0">
                <a:solidFill>
                  <a:schemeClr val="bg1">
                    <a:lumMod val="95000"/>
                  </a:schemeClr>
                </a:solidFill>
              </a:rPr>
              <a:t>2</a:t>
            </a:r>
          </a:p>
        </p:txBody>
      </p:sp>
      <p:pic>
        <p:nvPicPr>
          <p:cNvPr id="38" name="Imagen 37">
            <a:extLst>
              <a:ext uri="{FF2B5EF4-FFF2-40B4-BE49-F238E27FC236}">
                <a16:creationId xmlns:a16="http://schemas.microsoft.com/office/drawing/2014/main" id="{D9C24F92-8E67-46EB-27CC-06BA48F72DCE}"/>
              </a:ext>
            </a:extLst>
          </p:cNvPr>
          <p:cNvPicPr>
            <a:picLocks noChangeAspect="1"/>
          </p:cNvPicPr>
          <p:nvPr/>
        </p:nvPicPr>
        <p:blipFill rotWithShape="1">
          <a:blip r:embed="rId3"/>
          <a:srcRect t="9947"/>
          <a:stretch/>
        </p:blipFill>
        <p:spPr>
          <a:xfrm>
            <a:off x="8903222" y="48754"/>
            <a:ext cx="2616875" cy="1003977"/>
          </a:xfrm>
          <a:prstGeom prst="rect">
            <a:avLst/>
          </a:prstGeom>
        </p:spPr>
      </p:pic>
      <p:sp>
        <p:nvSpPr>
          <p:cNvPr id="17" name="1 CuadroTexto">
            <a:extLst>
              <a:ext uri="{FF2B5EF4-FFF2-40B4-BE49-F238E27FC236}">
                <a16:creationId xmlns:a16="http://schemas.microsoft.com/office/drawing/2014/main" id="{0DB6C88E-4A0E-DDA3-BDDE-86296AFC6EE4}"/>
              </a:ext>
            </a:extLst>
          </p:cNvPr>
          <p:cNvSpPr txBox="1"/>
          <p:nvPr/>
        </p:nvSpPr>
        <p:spPr>
          <a:xfrm>
            <a:off x="2888981" y="1733785"/>
            <a:ext cx="6772975" cy="369332"/>
          </a:xfrm>
          <a:prstGeom prst="rect">
            <a:avLst/>
          </a:prstGeom>
          <a:noFill/>
        </p:spPr>
        <p:txBody>
          <a:bodyPr wrap="square" rtlCol="0">
            <a:spAutoFit/>
          </a:bodyPr>
          <a:lstStyle/>
          <a:p>
            <a:r>
              <a:rPr lang="es-ES" dirty="0">
                <a:solidFill>
                  <a:srgbClr val="002060"/>
                </a:solidFill>
              </a:rPr>
              <a:t>Diferencia entre crecimiento y desarrollo económico</a:t>
            </a:r>
          </a:p>
        </p:txBody>
      </p:sp>
      <p:sp>
        <p:nvSpPr>
          <p:cNvPr id="18" name="1 CuadroTexto">
            <a:extLst>
              <a:ext uri="{FF2B5EF4-FFF2-40B4-BE49-F238E27FC236}">
                <a16:creationId xmlns:a16="http://schemas.microsoft.com/office/drawing/2014/main" id="{2CE91D77-A586-12C0-F767-AF4D2A04C0B5}"/>
              </a:ext>
            </a:extLst>
          </p:cNvPr>
          <p:cNvSpPr txBox="1"/>
          <p:nvPr/>
        </p:nvSpPr>
        <p:spPr>
          <a:xfrm>
            <a:off x="2844803" y="2450744"/>
            <a:ext cx="6772975" cy="369332"/>
          </a:xfrm>
          <a:prstGeom prst="rect">
            <a:avLst/>
          </a:prstGeom>
          <a:noFill/>
        </p:spPr>
        <p:txBody>
          <a:bodyPr wrap="square" rtlCol="0">
            <a:spAutoFit/>
          </a:bodyPr>
          <a:lstStyle/>
          <a:p>
            <a:r>
              <a:rPr lang="en-US" dirty="0">
                <a:solidFill>
                  <a:schemeClr val="accent1">
                    <a:lumMod val="75000"/>
                  </a:schemeClr>
                </a:solidFill>
              </a:rPr>
              <a:t>Dos </a:t>
            </a:r>
            <a:r>
              <a:rPr lang="en-US" dirty="0" err="1">
                <a:solidFill>
                  <a:schemeClr val="accent1">
                    <a:lumMod val="75000"/>
                  </a:schemeClr>
                </a:solidFill>
              </a:rPr>
              <a:t>ejemplos</a:t>
            </a:r>
            <a:r>
              <a:rPr lang="en-US" dirty="0">
                <a:solidFill>
                  <a:schemeClr val="accent1">
                    <a:lumMod val="75000"/>
                  </a:schemeClr>
                </a:solidFill>
              </a:rPr>
              <a:t> de </a:t>
            </a:r>
            <a:r>
              <a:rPr lang="en-US" dirty="0" err="1">
                <a:solidFill>
                  <a:schemeClr val="accent1">
                    <a:lumMod val="75000"/>
                  </a:schemeClr>
                </a:solidFill>
              </a:rPr>
              <a:t>política</a:t>
            </a:r>
            <a:r>
              <a:rPr lang="en-US" dirty="0">
                <a:solidFill>
                  <a:schemeClr val="accent1">
                    <a:lumMod val="75000"/>
                  </a:schemeClr>
                </a:solidFill>
              </a:rPr>
              <a:t> </a:t>
            </a:r>
            <a:r>
              <a:rPr lang="en-US" dirty="0" err="1">
                <a:solidFill>
                  <a:schemeClr val="accent1">
                    <a:lumMod val="75000"/>
                  </a:schemeClr>
                </a:solidFill>
              </a:rPr>
              <a:t>monetaria</a:t>
            </a:r>
            <a:endParaRPr lang="es-ES" dirty="0">
              <a:solidFill>
                <a:schemeClr val="accent1">
                  <a:lumMod val="75000"/>
                </a:schemeClr>
              </a:solidFill>
            </a:endParaRPr>
          </a:p>
        </p:txBody>
      </p:sp>
      <p:sp>
        <p:nvSpPr>
          <p:cNvPr id="21" name="1 CuadroTexto">
            <a:extLst>
              <a:ext uri="{FF2B5EF4-FFF2-40B4-BE49-F238E27FC236}">
                <a16:creationId xmlns:a16="http://schemas.microsoft.com/office/drawing/2014/main" id="{75E71A50-E45C-10C3-16D5-07EECE311C27}"/>
              </a:ext>
            </a:extLst>
          </p:cNvPr>
          <p:cNvSpPr txBox="1"/>
          <p:nvPr/>
        </p:nvSpPr>
        <p:spPr>
          <a:xfrm>
            <a:off x="2873219" y="3207583"/>
            <a:ext cx="6772975" cy="369332"/>
          </a:xfrm>
          <a:prstGeom prst="rect">
            <a:avLst/>
          </a:prstGeom>
          <a:noFill/>
        </p:spPr>
        <p:txBody>
          <a:bodyPr wrap="square" rtlCol="0">
            <a:spAutoFit/>
          </a:bodyPr>
          <a:lstStyle/>
          <a:p>
            <a:r>
              <a:rPr lang="en-US" dirty="0">
                <a:solidFill>
                  <a:schemeClr val="accent1">
                    <a:lumMod val="75000"/>
                  </a:schemeClr>
                </a:solidFill>
              </a:rPr>
              <a:t>Dos </a:t>
            </a:r>
            <a:r>
              <a:rPr lang="en-US" dirty="0" err="1">
                <a:solidFill>
                  <a:schemeClr val="accent1">
                    <a:lumMod val="75000"/>
                  </a:schemeClr>
                </a:solidFill>
              </a:rPr>
              <a:t>ejemplos</a:t>
            </a:r>
            <a:r>
              <a:rPr lang="en-US" dirty="0">
                <a:solidFill>
                  <a:schemeClr val="accent1">
                    <a:lumMod val="75000"/>
                  </a:schemeClr>
                </a:solidFill>
              </a:rPr>
              <a:t> de </a:t>
            </a:r>
            <a:r>
              <a:rPr lang="en-US" dirty="0" err="1">
                <a:solidFill>
                  <a:schemeClr val="accent1">
                    <a:lumMod val="75000"/>
                  </a:schemeClr>
                </a:solidFill>
              </a:rPr>
              <a:t>política</a:t>
            </a:r>
            <a:r>
              <a:rPr lang="en-US" dirty="0">
                <a:solidFill>
                  <a:schemeClr val="accent1">
                    <a:lumMod val="75000"/>
                  </a:schemeClr>
                </a:solidFill>
              </a:rPr>
              <a:t> fiscal</a:t>
            </a:r>
            <a:endParaRPr lang="es-ES" dirty="0">
              <a:solidFill>
                <a:schemeClr val="accent1">
                  <a:lumMod val="75000"/>
                </a:schemeClr>
              </a:solidFill>
            </a:endParaRPr>
          </a:p>
        </p:txBody>
      </p:sp>
      <p:pic>
        <p:nvPicPr>
          <p:cNvPr id="22" name="Picture 2">
            <a:extLst>
              <a:ext uri="{FF2B5EF4-FFF2-40B4-BE49-F238E27FC236}">
                <a16:creationId xmlns:a16="http://schemas.microsoft.com/office/drawing/2014/main" id="{9269E4AB-31BC-0998-49DC-88FC572E8216}"/>
              </a:ext>
            </a:extLst>
          </p:cNvPr>
          <p:cNvPicPr>
            <a:picLocks noChangeAspect="1" noChangeArrowheads="1"/>
          </p:cNvPicPr>
          <p:nvPr/>
        </p:nvPicPr>
        <p:blipFill rotWithShape="1">
          <a:blip r:embed="rId4" cstate="print">
            <a:alphaModFix amt="60000"/>
            <a:extLst>
              <a:ext uri="{28A0092B-C50C-407E-A947-70E740481C1C}">
                <a14:useLocalDpi xmlns:a14="http://schemas.microsoft.com/office/drawing/2010/main" val="0"/>
              </a:ext>
            </a:extLst>
          </a:blip>
          <a:srcRect t="7041" r="-1" b="10608"/>
          <a:stretch/>
        </p:blipFill>
        <p:spPr bwMode="auto">
          <a:xfrm>
            <a:off x="4618892" y="4487451"/>
            <a:ext cx="2938627" cy="16153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4722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ángulo 4"/>
          <p:cNvSpPr/>
          <p:nvPr/>
        </p:nvSpPr>
        <p:spPr>
          <a:xfrm>
            <a:off x="2692403" y="1562884"/>
            <a:ext cx="7342696" cy="705810"/>
          </a:xfrm>
          <a:prstGeom prst="rect">
            <a:avLst/>
          </a:prstGeom>
          <a:solidFill>
            <a:srgbClr val="EEEEE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br>
              <a:rPr lang="es-ES" dirty="0"/>
            </a:br>
            <a:endParaRPr lang="es-PE" dirty="0"/>
          </a:p>
        </p:txBody>
      </p:sp>
      <p:sp>
        <p:nvSpPr>
          <p:cNvPr id="4" name="CuadroTexto 3"/>
          <p:cNvSpPr txBox="1"/>
          <p:nvPr/>
        </p:nvSpPr>
        <p:spPr>
          <a:xfrm>
            <a:off x="2112529" y="469408"/>
            <a:ext cx="7951354" cy="523220"/>
          </a:xfrm>
          <a:prstGeom prst="rect">
            <a:avLst/>
          </a:prstGeom>
          <a:noFill/>
        </p:spPr>
        <p:txBody>
          <a:bodyPr wrap="square" rtlCol="0">
            <a:spAutoFit/>
          </a:bodyPr>
          <a:lstStyle/>
          <a:p>
            <a:r>
              <a:rPr lang="es-PE" sz="2800" b="1" dirty="0">
                <a:solidFill>
                  <a:srgbClr val="EC8549"/>
                </a:solidFill>
              </a:rPr>
              <a:t>Cuestionario - Macroeconomía</a:t>
            </a:r>
          </a:p>
        </p:txBody>
      </p:sp>
      <p:sp>
        <p:nvSpPr>
          <p:cNvPr id="5" name="Rectángulo 4"/>
          <p:cNvSpPr/>
          <p:nvPr/>
        </p:nvSpPr>
        <p:spPr>
          <a:xfrm>
            <a:off x="2540002" y="3107983"/>
            <a:ext cx="7519257" cy="705810"/>
          </a:xfrm>
          <a:prstGeom prst="rect">
            <a:avLst/>
          </a:prstGeom>
          <a:solidFill>
            <a:srgbClr val="EEEEE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PE" dirty="0">
              <a:solidFill>
                <a:schemeClr val="accent1">
                  <a:lumMod val="75000"/>
                </a:schemeClr>
              </a:solidFill>
            </a:endParaRPr>
          </a:p>
        </p:txBody>
      </p:sp>
      <p:sp>
        <p:nvSpPr>
          <p:cNvPr id="7" name="Rectángulo 6"/>
          <p:cNvSpPr/>
          <p:nvPr/>
        </p:nvSpPr>
        <p:spPr>
          <a:xfrm>
            <a:off x="2094062" y="1555264"/>
            <a:ext cx="695326" cy="705304"/>
          </a:xfrm>
          <a:prstGeom prst="rect">
            <a:avLst/>
          </a:prstGeom>
          <a:solidFill>
            <a:srgbClr val="0032A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PE"/>
          </a:p>
        </p:txBody>
      </p:sp>
      <p:sp>
        <p:nvSpPr>
          <p:cNvPr id="8" name="CuadroTexto 7"/>
          <p:cNvSpPr txBox="1"/>
          <p:nvPr/>
        </p:nvSpPr>
        <p:spPr>
          <a:xfrm>
            <a:off x="2235202" y="1524693"/>
            <a:ext cx="609601" cy="707886"/>
          </a:xfrm>
          <a:prstGeom prst="rect">
            <a:avLst/>
          </a:prstGeom>
          <a:noFill/>
        </p:spPr>
        <p:txBody>
          <a:bodyPr wrap="square" rtlCol="0">
            <a:spAutoFit/>
          </a:bodyPr>
          <a:lstStyle/>
          <a:p>
            <a:r>
              <a:rPr lang="es-PE" sz="4000" b="1" dirty="0">
                <a:solidFill>
                  <a:schemeClr val="bg1">
                    <a:lumMod val="95000"/>
                  </a:schemeClr>
                </a:solidFill>
              </a:rPr>
              <a:t>1</a:t>
            </a:r>
          </a:p>
        </p:txBody>
      </p:sp>
      <p:sp>
        <p:nvSpPr>
          <p:cNvPr id="10" name="Rectángulo 9"/>
          <p:cNvSpPr/>
          <p:nvPr/>
        </p:nvSpPr>
        <p:spPr>
          <a:xfrm>
            <a:off x="2094062" y="3118847"/>
            <a:ext cx="695326" cy="705304"/>
          </a:xfrm>
          <a:prstGeom prst="rect">
            <a:avLst/>
          </a:prstGeom>
          <a:solidFill>
            <a:srgbClr val="0032A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PE"/>
          </a:p>
        </p:txBody>
      </p:sp>
      <p:sp>
        <p:nvSpPr>
          <p:cNvPr id="11" name="CuadroTexto 10"/>
          <p:cNvSpPr txBox="1"/>
          <p:nvPr/>
        </p:nvSpPr>
        <p:spPr>
          <a:xfrm>
            <a:off x="2235202" y="3076269"/>
            <a:ext cx="609601" cy="707886"/>
          </a:xfrm>
          <a:prstGeom prst="rect">
            <a:avLst/>
          </a:prstGeom>
          <a:noFill/>
        </p:spPr>
        <p:txBody>
          <a:bodyPr wrap="square" rtlCol="0">
            <a:spAutoFit/>
          </a:bodyPr>
          <a:lstStyle/>
          <a:p>
            <a:r>
              <a:rPr lang="es-PE" sz="4000" b="1" dirty="0">
                <a:solidFill>
                  <a:schemeClr val="bg1">
                    <a:lumMod val="95000"/>
                  </a:schemeClr>
                </a:solidFill>
              </a:rPr>
              <a:t>3</a:t>
            </a:r>
          </a:p>
        </p:txBody>
      </p:sp>
      <p:cxnSp>
        <p:nvCxnSpPr>
          <p:cNvPr id="23" name="Conector recto 2"/>
          <p:cNvCxnSpPr/>
          <p:nvPr/>
        </p:nvCxnSpPr>
        <p:spPr>
          <a:xfrm>
            <a:off x="2112529" y="1078740"/>
            <a:ext cx="7951354" cy="0"/>
          </a:xfrm>
          <a:prstGeom prst="line">
            <a:avLst/>
          </a:prstGeom>
          <a:ln w="57150" cap="rnd" cmpd="sng">
            <a:solidFill>
              <a:srgbClr val="B0ACAB"/>
            </a:solidFill>
            <a:round/>
          </a:ln>
          <a:effectLst/>
        </p:spPr>
        <p:style>
          <a:lnRef idx="2">
            <a:schemeClr val="accent1"/>
          </a:lnRef>
          <a:fillRef idx="0">
            <a:schemeClr val="accent1"/>
          </a:fillRef>
          <a:effectRef idx="1">
            <a:schemeClr val="accent1"/>
          </a:effectRef>
          <a:fontRef idx="minor">
            <a:schemeClr val="tx1"/>
          </a:fontRef>
        </p:style>
      </p:cxnSp>
      <p:sp>
        <p:nvSpPr>
          <p:cNvPr id="34" name="Rectángulo 4">
            <a:extLst>
              <a:ext uri="{FF2B5EF4-FFF2-40B4-BE49-F238E27FC236}">
                <a16:creationId xmlns:a16="http://schemas.microsoft.com/office/drawing/2014/main" id="{18FAEB60-CF4F-4BF6-A8F3-9C8B26CCA1B2}"/>
              </a:ext>
            </a:extLst>
          </p:cNvPr>
          <p:cNvSpPr/>
          <p:nvPr/>
        </p:nvSpPr>
        <p:spPr>
          <a:xfrm>
            <a:off x="2515841" y="2332282"/>
            <a:ext cx="7519257" cy="705810"/>
          </a:xfrm>
          <a:prstGeom prst="rect">
            <a:avLst/>
          </a:prstGeom>
          <a:solidFill>
            <a:srgbClr val="EEEEE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PE">
              <a:solidFill>
                <a:srgbClr val="002060"/>
              </a:solidFill>
            </a:endParaRPr>
          </a:p>
        </p:txBody>
      </p:sp>
      <p:sp>
        <p:nvSpPr>
          <p:cNvPr id="36" name="Rectángulo 9">
            <a:extLst>
              <a:ext uri="{FF2B5EF4-FFF2-40B4-BE49-F238E27FC236}">
                <a16:creationId xmlns:a16="http://schemas.microsoft.com/office/drawing/2014/main" id="{758EC7F2-1CE5-42EC-93A2-37BD661DF820}"/>
              </a:ext>
            </a:extLst>
          </p:cNvPr>
          <p:cNvSpPr/>
          <p:nvPr/>
        </p:nvSpPr>
        <p:spPr>
          <a:xfrm>
            <a:off x="2090221" y="2328050"/>
            <a:ext cx="695326" cy="705304"/>
          </a:xfrm>
          <a:prstGeom prst="rect">
            <a:avLst/>
          </a:prstGeom>
          <a:solidFill>
            <a:srgbClr val="0032A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PE"/>
          </a:p>
        </p:txBody>
      </p:sp>
      <p:sp>
        <p:nvSpPr>
          <p:cNvPr id="37" name="CuadroTexto 10">
            <a:extLst>
              <a:ext uri="{FF2B5EF4-FFF2-40B4-BE49-F238E27FC236}">
                <a16:creationId xmlns:a16="http://schemas.microsoft.com/office/drawing/2014/main" id="{10AB8771-E322-4E0F-B4EB-8F47A479C92F}"/>
              </a:ext>
            </a:extLst>
          </p:cNvPr>
          <p:cNvSpPr txBox="1"/>
          <p:nvPr/>
        </p:nvSpPr>
        <p:spPr>
          <a:xfrm>
            <a:off x="2211041" y="2315952"/>
            <a:ext cx="609601" cy="707886"/>
          </a:xfrm>
          <a:prstGeom prst="rect">
            <a:avLst/>
          </a:prstGeom>
          <a:noFill/>
        </p:spPr>
        <p:txBody>
          <a:bodyPr wrap="square" rtlCol="0">
            <a:spAutoFit/>
          </a:bodyPr>
          <a:lstStyle/>
          <a:p>
            <a:r>
              <a:rPr lang="es-PE" sz="4000" b="1" dirty="0">
                <a:solidFill>
                  <a:schemeClr val="bg1">
                    <a:lumMod val="95000"/>
                  </a:schemeClr>
                </a:solidFill>
              </a:rPr>
              <a:t>2</a:t>
            </a:r>
          </a:p>
        </p:txBody>
      </p:sp>
      <p:pic>
        <p:nvPicPr>
          <p:cNvPr id="38" name="Imagen 37">
            <a:extLst>
              <a:ext uri="{FF2B5EF4-FFF2-40B4-BE49-F238E27FC236}">
                <a16:creationId xmlns:a16="http://schemas.microsoft.com/office/drawing/2014/main" id="{D9C24F92-8E67-46EB-27CC-06BA48F72DCE}"/>
              </a:ext>
            </a:extLst>
          </p:cNvPr>
          <p:cNvPicPr>
            <a:picLocks noChangeAspect="1"/>
          </p:cNvPicPr>
          <p:nvPr/>
        </p:nvPicPr>
        <p:blipFill rotWithShape="1">
          <a:blip r:embed="rId3"/>
          <a:srcRect t="9947"/>
          <a:stretch/>
        </p:blipFill>
        <p:spPr>
          <a:xfrm>
            <a:off x="8903222" y="48754"/>
            <a:ext cx="2616875" cy="1003977"/>
          </a:xfrm>
          <a:prstGeom prst="rect">
            <a:avLst/>
          </a:prstGeom>
        </p:spPr>
      </p:pic>
      <p:sp>
        <p:nvSpPr>
          <p:cNvPr id="17" name="1 CuadroTexto">
            <a:extLst>
              <a:ext uri="{FF2B5EF4-FFF2-40B4-BE49-F238E27FC236}">
                <a16:creationId xmlns:a16="http://schemas.microsoft.com/office/drawing/2014/main" id="{0DB6C88E-4A0E-DDA3-BDDE-86296AFC6EE4}"/>
              </a:ext>
            </a:extLst>
          </p:cNvPr>
          <p:cNvSpPr txBox="1"/>
          <p:nvPr/>
        </p:nvSpPr>
        <p:spPr>
          <a:xfrm>
            <a:off x="2888981" y="1733785"/>
            <a:ext cx="6772975" cy="369332"/>
          </a:xfrm>
          <a:prstGeom prst="rect">
            <a:avLst/>
          </a:prstGeom>
          <a:noFill/>
        </p:spPr>
        <p:txBody>
          <a:bodyPr wrap="square" rtlCol="0">
            <a:spAutoFit/>
          </a:bodyPr>
          <a:lstStyle/>
          <a:p>
            <a:r>
              <a:rPr lang="es-ES" dirty="0">
                <a:solidFill>
                  <a:schemeClr val="accent1">
                    <a:lumMod val="75000"/>
                  </a:schemeClr>
                </a:solidFill>
              </a:rPr>
              <a:t>Diferencia entre crecimiento y desarrollo económico</a:t>
            </a:r>
          </a:p>
        </p:txBody>
      </p:sp>
      <p:sp>
        <p:nvSpPr>
          <p:cNvPr id="18" name="1 CuadroTexto">
            <a:extLst>
              <a:ext uri="{FF2B5EF4-FFF2-40B4-BE49-F238E27FC236}">
                <a16:creationId xmlns:a16="http://schemas.microsoft.com/office/drawing/2014/main" id="{2CE91D77-A586-12C0-F767-AF4D2A04C0B5}"/>
              </a:ext>
            </a:extLst>
          </p:cNvPr>
          <p:cNvSpPr txBox="1"/>
          <p:nvPr/>
        </p:nvSpPr>
        <p:spPr>
          <a:xfrm>
            <a:off x="2873219" y="2485229"/>
            <a:ext cx="6772975" cy="369332"/>
          </a:xfrm>
          <a:prstGeom prst="rect">
            <a:avLst/>
          </a:prstGeom>
          <a:noFill/>
        </p:spPr>
        <p:txBody>
          <a:bodyPr wrap="square" rtlCol="0">
            <a:spAutoFit/>
          </a:bodyPr>
          <a:lstStyle/>
          <a:p>
            <a:r>
              <a:rPr lang="en-US" dirty="0">
                <a:solidFill>
                  <a:srgbClr val="002060"/>
                </a:solidFill>
              </a:rPr>
              <a:t>Dos </a:t>
            </a:r>
            <a:r>
              <a:rPr lang="en-US" dirty="0" err="1">
                <a:solidFill>
                  <a:srgbClr val="002060"/>
                </a:solidFill>
              </a:rPr>
              <a:t>ejemplos</a:t>
            </a:r>
            <a:r>
              <a:rPr lang="en-US" dirty="0">
                <a:solidFill>
                  <a:srgbClr val="002060"/>
                </a:solidFill>
              </a:rPr>
              <a:t> de </a:t>
            </a:r>
            <a:r>
              <a:rPr lang="en-US" dirty="0" err="1">
                <a:solidFill>
                  <a:srgbClr val="002060"/>
                </a:solidFill>
              </a:rPr>
              <a:t>política</a:t>
            </a:r>
            <a:r>
              <a:rPr lang="en-US" dirty="0">
                <a:solidFill>
                  <a:srgbClr val="002060"/>
                </a:solidFill>
              </a:rPr>
              <a:t> </a:t>
            </a:r>
            <a:r>
              <a:rPr lang="en-US" dirty="0" err="1">
                <a:solidFill>
                  <a:srgbClr val="002060"/>
                </a:solidFill>
              </a:rPr>
              <a:t>monetaria</a:t>
            </a:r>
            <a:endParaRPr lang="es-ES" dirty="0">
              <a:solidFill>
                <a:srgbClr val="002060"/>
              </a:solidFill>
            </a:endParaRPr>
          </a:p>
        </p:txBody>
      </p:sp>
      <p:sp>
        <p:nvSpPr>
          <p:cNvPr id="21" name="1 CuadroTexto">
            <a:extLst>
              <a:ext uri="{FF2B5EF4-FFF2-40B4-BE49-F238E27FC236}">
                <a16:creationId xmlns:a16="http://schemas.microsoft.com/office/drawing/2014/main" id="{75E71A50-E45C-10C3-16D5-07EECE311C27}"/>
              </a:ext>
            </a:extLst>
          </p:cNvPr>
          <p:cNvSpPr txBox="1"/>
          <p:nvPr/>
        </p:nvSpPr>
        <p:spPr>
          <a:xfrm>
            <a:off x="2873219" y="3207583"/>
            <a:ext cx="6772975" cy="369332"/>
          </a:xfrm>
          <a:prstGeom prst="rect">
            <a:avLst/>
          </a:prstGeom>
          <a:noFill/>
        </p:spPr>
        <p:txBody>
          <a:bodyPr wrap="square" rtlCol="0">
            <a:spAutoFit/>
          </a:bodyPr>
          <a:lstStyle/>
          <a:p>
            <a:r>
              <a:rPr lang="en-US" dirty="0">
                <a:solidFill>
                  <a:schemeClr val="accent1">
                    <a:lumMod val="75000"/>
                  </a:schemeClr>
                </a:solidFill>
              </a:rPr>
              <a:t>Dos </a:t>
            </a:r>
            <a:r>
              <a:rPr lang="en-US" dirty="0" err="1">
                <a:solidFill>
                  <a:schemeClr val="accent1">
                    <a:lumMod val="75000"/>
                  </a:schemeClr>
                </a:solidFill>
              </a:rPr>
              <a:t>ejemplos</a:t>
            </a:r>
            <a:r>
              <a:rPr lang="en-US" dirty="0">
                <a:solidFill>
                  <a:schemeClr val="accent1">
                    <a:lumMod val="75000"/>
                  </a:schemeClr>
                </a:solidFill>
              </a:rPr>
              <a:t> de </a:t>
            </a:r>
            <a:r>
              <a:rPr lang="en-US" dirty="0" err="1">
                <a:solidFill>
                  <a:schemeClr val="accent1">
                    <a:lumMod val="75000"/>
                  </a:schemeClr>
                </a:solidFill>
              </a:rPr>
              <a:t>política</a:t>
            </a:r>
            <a:r>
              <a:rPr lang="en-US" dirty="0">
                <a:solidFill>
                  <a:schemeClr val="accent1">
                    <a:lumMod val="75000"/>
                  </a:schemeClr>
                </a:solidFill>
              </a:rPr>
              <a:t> fiscal</a:t>
            </a:r>
            <a:endParaRPr lang="es-ES" dirty="0">
              <a:solidFill>
                <a:schemeClr val="accent1">
                  <a:lumMod val="75000"/>
                </a:schemeClr>
              </a:solidFill>
            </a:endParaRPr>
          </a:p>
        </p:txBody>
      </p:sp>
      <p:pic>
        <p:nvPicPr>
          <p:cNvPr id="22" name="Picture 2">
            <a:extLst>
              <a:ext uri="{FF2B5EF4-FFF2-40B4-BE49-F238E27FC236}">
                <a16:creationId xmlns:a16="http://schemas.microsoft.com/office/drawing/2014/main" id="{9269E4AB-31BC-0998-49DC-88FC572E8216}"/>
              </a:ext>
            </a:extLst>
          </p:cNvPr>
          <p:cNvPicPr>
            <a:picLocks noChangeAspect="1" noChangeArrowheads="1"/>
          </p:cNvPicPr>
          <p:nvPr/>
        </p:nvPicPr>
        <p:blipFill rotWithShape="1">
          <a:blip r:embed="rId4" cstate="print">
            <a:alphaModFix amt="60000"/>
            <a:extLst>
              <a:ext uri="{28A0092B-C50C-407E-A947-70E740481C1C}">
                <a14:useLocalDpi xmlns:a14="http://schemas.microsoft.com/office/drawing/2010/main" val="0"/>
              </a:ext>
            </a:extLst>
          </a:blip>
          <a:srcRect t="7041" r="-1" b="10608"/>
          <a:stretch/>
        </p:blipFill>
        <p:spPr bwMode="auto">
          <a:xfrm>
            <a:off x="4618892" y="4487451"/>
            <a:ext cx="2938627" cy="16153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5611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Conector recto 2"/>
          <p:cNvCxnSpPr/>
          <p:nvPr/>
        </p:nvCxnSpPr>
        <p:spPr>
          <a:xfrm>
            <a:off x="2104734" y="1382176"/>
            <a:ext cx="7951354" cy="0"/>
          </a:xfrm>
          <a:prstGeom prst="line">
            <a:avLst/>
          </a:prstGeom>
          <a:ln w="76200" cap="rnd" cmpd="sng">
            <a:solidFill>
              <a:srgbClr val="B0ACAB"/>
            </a:solidFill>
            <a:round/>
          </a:ln>
          <a:effectLst/>
        </p:spPr>
        <p:style>
          <a:lnRef idx="2">
            <a:schemeClr val="accent1"/>
          </a:lnRef>
          <a:fillRef idx="0">
            <a:schemeClr val="accent1"/>
          </a:fillRef>
          <a:effectRef idx="1">
            <a:schemeClr val="accent1"/>
          </a:effectRef>
          <a:fontRef idx="minor">
            <a:schemeClr val="tx1"/>
          </a:fontRef>
        </p:style>
      </p:cxnSp>
      <p:sp>
        <p:nvSpPr>
          <p:cNvPr id="5" name="CuadroTexto 3"/>
          <p:cNvSpPr txBox="1"/>
          <p:nvPr/>
        </p:nvSpPr>
        <p:spPr>
          <a:xfrm>
            <a:off x="2104734" y="501229"/>
            <a:ext cx="8488926" cy="584775"/>
          </a:xfrm>
          <a:prstGeom prst="rect">
            <a:avLst/>
          </a:prstGeom>
          <a:noFill/>
        </p:spPr>
        <p:txBody>
          <a:bodyPr wrap="square" rtlCol="0">
            <a:spAutoFit/>
          </a:bodyPr>
          <a:lstStyle/>
          <a:p>
            <a:r>
              <a:rPr lang="es-PE" sz="3200" b="1" dirty="0">
                <a:solidFill>
                  <a:srgbClr val="08238B"/>
                </a:solidFill>
              </a:rPr>
              <a:t>2.2. EJEMPLOS DE POLÍTICA MONETARIA</a:t>
            </a:r>
          </a:p>
        </p:txBody>
      </p:sp>
      <p:pic>
        <p:nvPicPr>
          <p:cNvPr id="3" name="Imagen 2" descr="Gráfico, Diagrama&#10;&#10;Descripción generada automáticamente">
            <a:extLst>
              <a:ext uri="{FF2B5EF4-FFF2-40B4-BE49-F238E27FC236}">
                <a16:creationId xmlns:a16="http://schemas.microsoft.com/office/drawing/2014/main" id="{1DB44533-6B3C-EC9A-F5EF-D40C689D48BD}"/>
              </a:ext>
            </a:extLst>
          </p:cNvPr>
          <p:cNvPicPr>
            <a:picLocks noChangeAspect="1"/>
          </p:cNvPicPr>
          <p:nvPr/>
        </p:nvPicPr>
        <p:blipFill rotWithShape="1">
          <a:blip r:embed="rId3">
            <a:extLst>
              <a:ext uri="{28A0092B-C50C-407E-A947-70E740481C1C}">
                <a14:useLocalDpi xmlns:a14="http://schemas.microsoft.com/office/drawing/2010/main" val="0"/>
              </a:ext>
            </a:extLst>
          </a:blip>
          <a:srcRect t="49998"/>
          <a:stretch/>
        </p:blipFill>
        <p:spPr>
          <a:xfrm>
            <a:off x="2037767" y="1821050"/>
            <a:ext cx="8116466" cy="4256749"/>
          </a:xfrm>
          <a:prstGeom prst="rect">
            <a:avLst/>
          </a:prstGeom>
        </p:spPr>
      </p:pic>
    </p:spTree>
    <p:extLst>
      <p:ext uri="{BB962C8B-B14F-4D97-AF65-F5344CB8AC3E}">
        <p14:creationId xmlns:p14="http://schemas.microsoft.com/office/powerpoint/2010/main" val="12419571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ángulo 4"/>
          <p:cNvSpPr/>
          <p:nvPr/>
        </p:nvSpPr>
        <p:spPr>
          <a:xfrm>
            <a:off x="2820642" y="1561715"/>
            <a:ext cx="7214456" cy="705810"/>
          </a:xfrm>
          <a:prstGeom prst="rect">
            <a:avLst/>
          </a:prstGeom>
          <a:solidFill>
            <a:srgbClr val="EEEEE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br>
              <a:rPr lang="es-ES" dirty="0"/>
            </a:br>
            <a:endParaRPr lang="es-PE" dirty="0"/>
          </a:p>
        </p:txBody>
      </p:sp>
      <p:sp>
        <p:nvSpPr>
          <p:cNvPr id="4" name="CuadroTexto 3"/>
          <p:cNvSpPr txBox="1"/>
          <p:nvPr/>
        </p:nvSpPr>
        <p:spPr>
          <a:xfrm>
            <a:off x="2112529" y="469408"/>
            <a:ext cx="7951354" cy="523220"/>
          </a:xfrm>
          <a:prstGeom prst="rect">
            <a:avLst/>
          </a:prstGeom>
          <a:noFill/>
        </p:spPr>
        <p:txBody>
          <a:bodyPr wrap="square" rtlCol="0">
            <a:spAutoFit/>
          </a:bodyPr>
          <a:lstStyle/>
          <a:p>
            <a:r>
              <a:rPr lang="es-PE" sz="2800" b="1" dirty="0">
                <a:solidFill>
                  <a:srgbClr val="EC8549"/>
                </a:solidFill>
              </a:rPr>
              <a:t>Cuestionario - Macroeconomía</a:t>
            </a:r>
          </a:p>
        </p:txBody>
      </p:sp>
      <p:sp>
        <p:nvSpPr>
          <p:cNvPr id="5" name="Rectángulo 4"/>
          <p:cNvSpPr/>
          <p:nvPr/>
        </p:nvSpPr>
        <p:spPr>
          <a:xfrm>
            <a:off x="2540002" y="3107983"/>
            <a:ext cx="7519257" cy="705810"/>
          </a:xfrm>
          <a:prstGeom prst="rect">
            <a:avLst/>
          </a:prstGeom>
          <a:solidFill>
            <a:srgbClr val="EEEEE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PE" dirty="0">
              <a:solidFill>
                <a:schemeClr val="accent1">
                  <a:lumMod val="75000"/>
                </a:schemeClr>
              </a:solidFill>
            </a:endParaRPr>
          </a:p>
        </p:txBody>
      </p:sp>
      <p:sp>
        <p:nvSpPr>
          <p:cNvPr id="7" name="Rectángulo 6"/>
          <p:cNvSpPr/>
          <p:nvPr/>
        </p:nvSpPr>
        <p:spPr>
          <a:xfrm>
            <a:off x="2094062" y="1555264"/>
            <a:ext cx="695326" cy="705304"/>
          </a:xfrm>
          <a:prstGeom prst="rect">
            <a:avLst/>
          </a:prstGeom>
          <a:solidFill>
            <a:srgbClr val="0032A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PE"/>
          </a:p>
        </p:txBody>
      </p:sp>
      <p:sp>
        <p:nvSpPr>
          <p:cNvPr id="8" name="CuadroTexto 7"/>
          <p:cNvSpPr txBox="1"/>
          <p:nvPr/>
        </p:nvSpPr>
        <p:spPr>
          <a:xfrm>
            <a:off x="2235202" y="1524693"/>
            <a:ext cx="609601" cy="707886"/>
          </a:xfrm>
          <a:prstGeom prst="rect">
            <a:avLst/>
          </a:prstGeom>
          <a:noFill/>
        </p:spPr>
        <p:txBody>
          <a:bodyPr wrap="square" rtlCol="0">
            <a:spAutoFit/>
          </a:bodyPr>
          <a:lstStyle/>
          <a:p>
            <a:r>
              <a:rPr lang="es-PE" sz="4000" b="1" dirty="0">
                <a:solidFill>
                  <a:schemeClr val="bg1">
                    <a:lumMod val="95000"/>
                  </a:schemeClr>
                </a:solidFill>
              </a:rPr>
              <a:t>1</a:t>
            </a:r>
          </a:p>
        </p:txBody>
      </p:sp>
      <p:sp>
        <p:nvSpPr>
          <p:cNvPr id="10" name="Rectángulo 9"/>
          <p:cNvSpPr/>
          <p:nvPr/>
        </p:nvSpPr>
        <p:spPr>
          <a:xfrm>
            <a:off x="2094062" y="3118847"/>
            <a:ext cx="695326" cy="705304"/>
          </a:xfrm>
          <a:prstGeom prst="rect">
            <a:avLst/>
          </a:prstGeom>
          <a:solidFill>
            <a:srgbClr val="0032A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PE"/>
          </a:p>
        </p:txBody>
      </p:sp>
      <p:sp>
        <p:nvSpPr>
          <p:cNvPr id="11" name="CuadroTexto 10"/>
          <p:cNvSpPr txBox="1"/>
          <p:nvPr/>
        </p:nvSpPr>
        <p:spPr>
          <a:xfrm>
            <a:off x="2235202" y="3076269"/>
            <a:ext cx="609601" cy="707886"/>
          </a:xfrm>
          <a:prstGeom prst="rect">
            <a:avLst/>
          </a:prstGeom>
          <a:noFill/>
        </p:spPr>
        <p:txBody>
          <a:bodyPr wrap="square" rtlCol="0">
            <a:spAutoFit/>
          </a:bodyPr>
          <a:lstStyle/>
          <a:p>
            <a:r>
              <a:rPr lang="es-PE" sz="4000" b="1" dirty="0">
                <a:solidFill>
                  <a:schemeClr val="bg1">
                    <a:lumMod val="95000"/>
                  </a:schemeClr>
                </a:solidFill>
              </a:rPr>
              <a:t>3</a:t>
            </a:r>
          </a:p>
        </p:txBody>
      </p:sp>
      <p:cxnSp>
        <p:nvCxnSpPr>
          <p:cNvPr id="23" name="Conector recto 2"/>
          <p:cNvCxnSpPr/>
          <p:nvPr/>
        </p:nvCxnSpPr>
        <p:spPr>
          <a:xfrm>
            <a:off x="2112529" y="1078740"/>
            <a:ext cx="7951354" cy="0"/>
          </a:xfrm>
          <a:prstGeom prst="line">
            <a:avLst/>
          </a:prstGeom>
          <a:ln w="57150" cap="rnd" cmpd="sng">
            <a:solidFill>
              <a:srgbClr val="B0ACAB"/>
            </a:solidFill>
            <a:round/>
          </a:ln>
          <a:effectLst/>
        </p:spPr>
        <p:style>
          <a:lnRef idx="2">
            <a:schemeClr val="accent1"/>
          </a:lnRef>
          <a:fillRef idx="0">
            <a:schemeClr val="accent1"/>
          </a:fillRef>
          <a:effectRef idx="1">
            <a:schemeClr val="accent1"/>
          </a:effectRef>
          <a:fontRef idx="minor">
            <a:schemeClr val="tx1"/>
          </a:fontRef>
        </p:style>
      </p:cxnSp>
      <p:sp>
        <p:nvSpPr>
          <p:cNvPr id="34" name="Rectángulo 4">
            <a:extLst>
              <a:ext uri="{FF2B5EF4-FFF2-40B4-BE49-F238E27FC236}">
                <a16:creationId xmlns:a16="http://schemas.microsoft.com/office/drawing/2014/main" id="{18FAEB60-CF4F-4BF6-A8F3-9C8B26CCA1B2}"/>
              </a:ext>
            </a:extLst>
          </p:cNvPr>
          <p:cNvSpPr/>
          <p:nvPr/>
        </p:nvSpPr>
        <p:spPr>
          <a:xfrm>
            <a:off x="2515841" y="2332282"/>
            <a:ext cx="7519257" cy="705810"/>
          </a:xfrm>
          <a:prstGeom prst="rect">
            <a:avLst/>
          </a:prstGeom>
          <a:solidFill>
            <a:srgbClr val="EEEEE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PE">
              <a:solidFill>
                <a:srgbClr val="002060"/>
              </a:solidFill>
            </a:endParaRPr>
          </a:p>
        </p:txBody>
      </p:sp>
      <p:sp>
        <p:nvSpPr>
          <p:cNvPr id="36" name="Rectángulo 9">
            <a:extLst>
              <a:ext uri="{FF2B5EF4-FFF2-40B4-BE49-F238E27FC236}">
                <a16:creationId xmlns:a16="http://schemas.microsoft.com/office/drawing/2014/main" id="{758EC7F2-1CE5-42EC-93A2-37BD661DF820}"/>
              </a:ext>
            </a:extLst>
          </p:cNvPr>
          <p:cNvSpPr/>
          <p:nvPr/>
        </p:nvSpPr>
        <p:spPr>
          <a:xfrm>
            <a:off x="2090221" y="2328050"/>
            <a:ext cx="695326" cy="705304"/>
          </a:xfrm>
          <a:prstGeom prst="rect">
            <a:avLst/>
          </a:prstGeom>
          <a:solidFill>
            <a:srgbClr val="0032A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PE"/>
          </a:p>
        </p:txBody>
      </p:sp>
      <p:sp>
        <p:nvSpPr>
          <p:cNvPr id="37" name="CuadroTexto 10">
            <a:extLst>
              <a:ext uri="{FF2B5EF4-FFF2-40B4-BE49-F238E27FC236}">
                <a16:creationId xmlns:a16="http://schemas.microsoft.com/office/drawing/2014/main" id="{10AB8771-E322-4E0F-B4EB-8F47A479C92F}"/>
              </a:ext>
            </a:extLst>
          </p:cNvPr>
          <p:cNvSpPr txBox="1"/>
          <p:nvPr/>
        </p:nvSpPr>
        <p:spPr>
          <a:xfrm>
            <a:off x="2211041" y="2315952"/>
            <a:ext cx="609601" cy="707886"/>
          </a:xfrm>
          <a:prstGeom prst="rect">
            <a:avLst/>
          </a:prstGeom>
          <a:noFill/>
        </p:spPr>
        <p:txBody>
          <a:bodyPr wrap="square" rtlCol="0">
            <a:spAutoFit/>
          </a:bodyPr>
          <a:lstStyle/>
          <a:p>
            <a:r>
              <a:rPr lang="es-PE" sz="4000" b="1" dirty="0">
                <a:solidFill>
                  <a:schemeClr val="bg1">
                    <a:lumMod val="95000"/>
                  </a:schemeClr>
                </a:solidFill>
              </a:rPr>
              <a:t>2</a:t>
            </a:r>
          </a:p>
        </p:txBody>
      </p:sp>
      <p:pic>
        <p:nvPicPr>
          <p:cNvPr id="38" name="Imagen 37">
            <a:extLst>
              <a:ext uri="{FF2B5EF4-FFF2-40B4-BE49-F238E27FC236}">
                <a16:creationId xmlns:a16="http://schemas.microsoft.com/office/drawing/2014/main" id="{D9C24F92-8E67-46EB-27CC-06BA48F72DCE}"/>
              </a:ext>
            </a:extLst>
          </p:cNvPr>
          <p:cNvPicPr>
            <a:picLocks noChangeAspect="1"/>
          </p:cNvPicPr>
          <p:nvPr/>
        </p:nvPicPr>
        <p:blipFill rotWithShape="1">
          <a:blip r:embed="rId3"/>
          <a:srcRect t="9947"/>
          <a:stretch/>
        </p:blipFill>
        <p:spPr>
          <a:xfrm>
            <a:off x="8903222" y="48754"/>
            <a:ext cx="2616875" cy="1003977"/>
          </a:xfrm>
          <a:prstGeom prst="rect">
            <a:avLst/>
          </a:prstGeom>
        </p:spPr>
      </p:pic>
      <p:sp>
        <p:nvSpPr>
          <p:cNvPr id="17" name="1 CuadroTexto">
            <a:extLst>
              <a:ext uri="{FF2B5EF4-FFF2-40B4-BE49-F238E27FC236}">
                <a16:creationId xmlns:a16="http://schemas.microsoft.com/office/drawing/2014/main" id="{0DB6C88E-4A0E-DDA3-BDDE-86296AFC6EE4}"/>
              </a:ext>
            </a:extLst>
          </p:cNvPr>
          <p:cNvSpPr txBox="1"/>
          <p:nvPr/>
        </p:nvSpPr>
        <p:spPr>
          <a:xfrm>
            <a:off x="2888981" y="1733785"/>
            <a:ext cx="6772975" cy="369332"/>
          </a:xfrm>
          <a:prstGeom prst="rect">
            <a:avLst/>
          </a:prstGeom>
          <a:noFill/>
        </p:spPr>
        <p:txBody>
          <a:bodyPr wrap="square" rtlCol="0">
            <a:spAutoFit/>
          </a:bodyPr>
          <a:lstStyle/>
          <a:p>
            <a:r>
              <a:rPr lang="es-ES" dirty="0">
                <a:solidFill>
                  <a:schemeClr val="accent1">
                    <a:lumMod val="75000"/>
                  </a:schemeClr>
                </a:solidFill>
              </a:rPr>
              <a:t>Diferencia entre crecimiento y desarrollo económico</a:t>
            </a:r>
          </a:p>
        </p:txBody>
      </p:sp>
      <p:sp>
        <p:nvSpPr>
          <p:cNvPr id="18" name="1 CuadroTexto">
            <a:extLst>
              <a:ext uri="{FF2B5EF4-FFF2-40B4-BE49-F238E27FC236}">
                <a16:creationId xmlns:a16="http://schemas.microsoft.com/office/drawing/2014/main" id="{2CE91D77-A586-12C0-F767-AF4D2A04C0B5}"/>
              </a:ext>
            </a:extLst>
          </p:cNvPr>
          <p:cNvSpPr txBox="1"/>
          <p:nvPr/>
        </p:nvSpPr>
        <p:spPr>
          <a:xfrm>
            <a:off x="2844803" y="2450744"/>
            <a:ext cx="6772975" cy="369332"/>
          </a:xfrm>
          <a:prstGeom prst="rect">
            <a:avLst/>
          </a:prstGeom>
          <a:noFill/>
        </p:spPr>
        <p:txBody>
          <a:bodyPr wrap="square" rtlCol="0">
            <a:spAutoFit/>
          </a:bodyPr>
          <a:lstStyle/>
          <a:p>
            <a:r>
              <a:rPr lang="en-US" dirty="0">
                <a:solidFill>
                  <a:schemeClr val="accent1">
                    <a:lumMod val="75000"/>
                  </a:schemeClr>
                </a:solidFill>
              </a:rPr>
              <a:t>Dos </a:t>
            </a:r>
            <a:r>
              <a:rPr lang="en-US" dirty="0" err="1">
                <a:solidFill>
                  <a:schemeClr val="accent1">
                    <a:lumMod val="75000"/>
                  </a:schemeClr>
                </a:solidFill>
              </a:rPr>
              <a:t>ejemplos</a:t>
            </a:r>
            <a:r>
              <a:rPr lang="en-US" dirty="0">
                <a:solidFill>
                  <a:schemeClr val="accent1">
                    <a:lumMod val="75000"/>
                  </a:schemeClr>
                </a:solidFill>
              </a:rPr>
              <a:t> de </a:t>
            </a:r>
            <a:r>
              <a:rPr lang="en-US" dirty="0" err="1">
                <a:solidFill>
                  <a:schemeClr val="accent1">
                    <a:lumMod val="75000"/>
                  </a:schemeClr>
                </a:solidFill>
              </a:rPr>
              <a:t>política</a:t>
            </a:r>
            <a:r>
              <a:rPr lang="en-US" dirty="0">
                <a:solidFill>
                  <a:schemeClr val="accent1">
                    <a:lumMod val="75000"/>
                  </a:schemeClr>
                </a:solidFill>
              </a:rPr>
              <a:t> </a:t>
            </a:r>
            <a:r>
              <a:rPr lang="en-US" dirty="0" err="1">
                <a:solidFill>
                  <a:schemeClr val="accent1">
                    <a:lumMod val="75000"/>
                  </a:schemeClr>
                </a:solidFill>
              </a:rPr>
              <a:t>monetaria</a:t>
            </a:r>
            <a:endParaRPr lang="es-ES" dirty="0">
              <a:solidFill>
                <a:schemeClr val="accent1">
                  <a:lumMod val="75000"/>
                </a:schemeClr>
              </a:solidFill>
            </a:endParaRPr>
          </a:p>
        </p:txBody>
      </p:sp>
      <p:sp>
        <p:nvSpPr>
          <p:cNvPr id="21" name="1 CuadroTexto">
            <a:extLst>
              <a:ext uri="{FF2B5EF4-FFF2-40B4-BE49-F238E27FC236}">
                <a16:creationId xmlns:a16="http://schemas.microsoft.com/office/drawing/2014/main" id="{75E71A50-E45C-10C3-16D5-07EECE311C27}"/>
              </a:ext>
            </a:extLst>
          </p:cNvPr>
          <p:cNvSpPr txBox="1"/>
          <p:nvPr/>
        </p:nvSpPr>
        <p:spPr>
          <a:xfrm>
            <a:off x="2873219" y="3207583"/>
            <a:ext cx="6772975" cy="369332"/>
          </a:xfrm>
          <a:prstGeom prst="rect">
            <a:avLst/>
          </a:prstGeom>
          <a:noFill/>
        </p:spPr>
        <p:txBody>
          <a:bodyPr wrap="square" rtlCol="0">
            <a:spAutoFit/>
          </a:bodyPr>
          <a:lstStyle/>
          <a:p>
            <a:r>
              <a:rPr lang="en-US" dirty="0">
                <a:solidFill>
                  <a:srgbClr val="002060"/>
                </a:solidFill>
              </a:rPr>
              <a:t>Dos </a:t>
            </a:r>
            <a:r>
              <a:rPr lang="en-US" dirty="0" err="1">
                <a:solidFill>
                  <a:srgbClr val="002060"/>
                </a:solidFill>
              </a:rPr>
              <a:t>ejemplos</a:t>
            </a:r>
            <a:r>
              <a:rPr lang="en-US" dirty="0">
                <a:solidFill>
                  <a:srgbClr val="002060"/>
                </a:solidFill>
              </a:rPr>
              <a:t> de </a:t>
            </a:r>
            <a:r>
              <a:rPr lang="en-US" dirty="0" err="1">
                <a:solidFill>
                  <a:srgbClr val="002060"/>
                </a:solidFill>
              </a:rPr>
              <a:t>política</a:t>
            </a:r>
            <a:r>
              <a:rPr lang="en-US" dirty="0">
                <a:solidFill>
                  <a:srgbClr val="002060"/>
                </a:solidFill>
              </a:rPr>
              <a:t> fiscal</a:t>
            </a:r>
            <a:endParaRPr lang="es-ES" dirty="0">
              <a:solidFill>
                <a:srgbClr val="002060"/>
              </a:solidFill>
            </a:endParaRPr>
          </a:p>
        </p:txBody>
      </p:sp>
      <p:pic>
        <p:nvPicPr>
          <p:cNvPr id="22" name="Picture 2">
            <a:extLst>
              <a:ext uri="{FF2B5EF4-FFF2-40B4-BE49-F238E27FC236}">
                <a16:creationId xmlns:a16="http://schemas.microsoft.com/office/drawing/2014/main" id="{9269E4AB-31BC-0998-49DC-88FC572E8216}"/>
              </a:ext>
            </a:extLst>
          </p:cNvPr>
          <p:cNvPicPr>
            <a:picLocks noChangeAspect="1" noChangeArrowheads="1"/>
          </p:cNvPicPr>
          <p:nvPr/>
        </p:nvPicPr>
        <p:blipFill rotWithShape="1">
          <a:blip r:embed="rId4" cstate="print">
            <a:alphaModFix amt="60000"/>
            <a:extLst>
              <a:ext uri="{28A0092B-C50C-407E-A947-70E740481C1C}">
                <a14:useLocalDpi xmlns:a14="http://schemas.microsoft.com/office/drawing/2010/main" val="0"/>
              </a:ext>
            </a:extLst>
          </a:blip>
          <a:srcRect t="7041" r="-1" b="10608"/>
          <a:stretch/>
        </p:blipFill>
        <p:spPr bwMode="auto">
          <a:xfrm>
            <a:off x="4618892" y="4487451"/>
            <a:ext cx="2938627" cy="16153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46231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Conector recto 2"/>
          <p:cNvCxnSpPr/>
          <p:nvPr/>
        </p:nvCxnSpPr>
        <p:spPr>
          <a:xfrm>
            <a:off x="2104734" y="1382176"/>
            <a:ext cx="7951354" cy="0"/>
          </a:xfrm>
          <a:prstGeom prst="line">
            <a:avLst/>
          </a:prstGeom>
          <a:ln w="76200" cap="rnd" cmpd="sng">
            <a:solidFill>
              <a:srgbClr val="B0ACAB"/>
            </a:solidFill>
            <a:round/>
          </a:ln>
          <a:effectLst/>
        </p:spPr>
        <p:style>
          <a:lnRef idx="2">
            <a:schemeClr val="accent1"/>
          </a:lnRef>
          <a:fillRef idx="0">
            <a:schemeClr val="accent1"/>
          </a:fillRef>
          <a:effectRef idx="1">
            <a:schemeClr val="accent1"/>
          </a:effectRef>
          <a:fontRef idx="minor">
            <a:schemeClr val="tx1"/>
          </a:fontRef>
        </p:style>
      </p:cxnSp>
      <p:sp>
        <p:nvSpPr>
          <p:cNvPr id="6" name="Oval 5">
            <a:extLst>
              <a:ext uri="{FF2B5EF4-FFF2-40B4-BE49-F238E27FC236}">
                <a16:creationId xmlns:a16="http://schemas.microsoft.com/office/drawing/2014/main" id="{A1EBFFC1-E3F4-4087-8BCF-3119D4224B70}"/>
              </a:ext>
            </a:extLst>
          </p:cNvPr>
          <p:cNvSpPr/>
          <p:nvPr/>
        </p:nvSpPr>
        <p:spPr>
          <a:xfrm>
            <a:off x="2104733" y="1697506"/>
            <a:ext cx="1879600" cy="18592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p>
        </p:txBody>
      </p:sp>
      <p:sp>
        <p:nvSpPr>
          <p:cNvPr id="9" name="Oval 8">
            <a:extLst>
              <a:ext uri="{FF2B5EF4-FFF2-40B4-BE49-F238E27FC236}">
                <a16:creationId xmlns:a16="http://schemas.microsoft.com/office/drawing/2014/main" id="{FFDE4D43-7519-4569-8F83-CFC796E70A4C}"/>
              </a:ext>
            </a:extLst>
          </p:cNvPr>
          <p:cNvSpPr/>
          <p:nvPr/>
        </p:nvSpPr>
        <p:spPr>
          <a:xfrm>
            <a:off x="5275580" y="1697506"/>
            <a:ext cx="2009140" cy="18592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86D17C18-2FF9-48AF-81C6-D62E4D44BE2E}"/>
              </a:ext>
            </a:extLst>
          </p:cNvPr>
          <p:cNvSpPr/>
          <p:nvPr/>
        </p:nvSpPr>
        <p:spPr>
          <a:xfrm>
            <a:off x="8503221" y="1697506"/>
            <a:ext cx="2090437" cy="18592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Arrow: Right 6">
            <a:extLst>
              <a:ext uri="{FF2B5EF4-FFF2-40B4-BE49-F238E27FC236}">
                <a16:creationId xmlns:a16="http://schemas.microsoft.com/office/drawing/2014/main" id="{63A0B130-5275-4A2B-ACC8-D639C725BD25}"/>
              </a:ext>
            </a:extLst>
          </p:cNvPr>
          <p:cNvSpPr/>
          <p:nvPr/>
        </p:nvSpPr>
        <p:spPr>
          <a:xfrm>
            <a:off x="4135120" y="2418080"/>
            <a:ext cx="965200" cy="4978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row: Right 11">
            <a:extLst>
              <a:ext uri="{FF2B5EF4-FFF2-40B4-BE49-F238E27FC236}">
                <a16:creationId xmlns:a16="http://schemas.microsoft.com/office/drawing/2014/main" id="{DE6EC1CB-3E04-479E-BEB8-D434BF412340}"/>
              </a:ext>
            </a:extLst>
          </p:cNvPr>
          <p:cNvSpPr/>
          <p:nvPr/>
        </p:nvSpPr>
        <p:spPr>
          <a:xfrm>
            <a:off x="7459980" y="2418079"/>
            <a:ext cx="965200" cy="4978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1C13DABA-E9BC-43B5-B980-78583E9BF391}"/>
              </a:ext>
            </a:extLst>
          </p:cNvPr>
          <p:cNvSpPr/>
          <p:nvPr/>
        </p:nvSpPr>
        <p:spPr>
          <a:xfrm>
            <a:off x="2966720" y="3789265"/>
            <a:ext cx="3139440" cy="1422816"/>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sp>
        <p:nvSpPr>
          <p:cNvPr id="14" name="Rectangle 13">
            <a:extLst>
              <a:ext uri="{FF2B5EF4-FFF2-40B4-BE49-F238E27FC236}">
                <a16:creationId xmlns:a16="http://schemas.microsoft.com/office/drawing/2014/main" id="{8830BC99-3B13-4ACB-A801-D537F314F046}"/>
              </a:ext>
            </a:extLst>
          </p:cNvPr>
          <p:cNvSpPr/>
          <p:nvPr/>
        </p:nvSpPr>
        <p:spPr>
          <a:xfrm>
            <a:off x="6509093" y="3789266"/>
            <a:ext cx="3139440" cy="1422816"/>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dirty="0"/>
              <a:t>Mejores</a:t>
            </a:r>
            <a:endParaRPr lang="en-US" dirty="0"/>
          </a:p>
        </p:txBody>
      </p:sp>
      <p:sp>
        <p:nvSpPr>
          <p:cNvPr id="13" name="CuadroTexto 3">
            <a:extLst>
              <a:ext uri="{FF2B5EF4-FFF2-40B4-BE49-F238E27FC236}">
                <a16:creationId xmlns:a16="http://schemas.microsoft.com/office/drawing/2014/main" id="{A7583AF2-71EF-4985-83FB-C8189A500129}"/>
              </a:ext>
            </a:extLst>
          </p:cNvPr>
          <p:cNvSpPr txBox="1"/>
          <p:nvPr/>
        </p:nvSpPr>
        <p:spPr>
          <a:xfrm>
            <a:off x="1985230" y="151419"/>
            <a:ext cx="8488926" cy="1077218"/>
          </a:xfrm>
          <a:prstGeom prst="rect">
            <a:avLst/>
          </a:prstGeom>
          <a:noFill/>
        </p:spPr>
        <p:txBody>
          <a:bodyPr wrap="square" rtlCol="0">
            <a:spAutoFit/>
          </a:bodyPr>
          <a:lstStyle/>
          <a:p>
            <a:r>
              <a:rPr lang="es-PE" sz="3200" b="1" dirty="0">
                <a:solidFill>
                  <a:srgbClr val="08238B"/>
                </a:solidFill>
              </a:rPr>
              <a:t>3. Política Fiscal - Mecanismos de transmisión</a:t>
            </a:r>
          </a:p>
          <a:p>
            <a:r>
              <a:rPr lang="es-PE" sz="3200" b="1" dirty="0">
                <a:solidFill>
                  <a:srgbClr val="08238B"/>
                </a:solidFill>
              </a:rPr>
              <a:t>	b. Mecanismos de transmisión de</a:t>
            </a:r>
            <a:endParaRPr lang="es-PE" sz="3200" b="1" i="1" dirty="0">
              <a:solidFill>
                <a:srgbClr val="08238B"/>
              </a:solidFill>
            </a:endParaRPr>
          </a:p>
        </p:txBody>
      </p:sp>
    </p:spTree>
    <p:extLst>
      <p:ext uri="{BB962C8B-B14F-4D97-AF65-F5344CB8AC3E}">
        <p14:creationId xmlns:p14="http://schemas.microsoft.com/office/powerpoint/2010/main" val="32122787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10" name="Rectangle 4109">
            <a:extLst>
              <a:ext uri="{FF2B5EF4-FFF2-40B4-BE49-F238E27FC236}">
                <a16:creationId xmlns:a16="http://schemas.microsoft.com/office/drawing/2014/main" id="{ECC07320-C2CA-4E29-8481-9D9E143C7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98" name="Picture 2">
            <a:extLst>
              <a:ext uri="{FF2B5EF4-FFF2-40B4-BE49-F238E27FC236}">
                <a16:creationId xmlns:a16="http://schemas.microsoft.com/office/drawing/2014/main" id="{0BED316E-04C7-52BD-27B2-7C1DF0189E6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121" r="-1" b="-1"/>
          <a:stretch/>
        </p:blipFill>
        <p:spPr bwMode="auto">
          <a:xfrm>
            <a:off x="1" y="10"/>
            <a:ext cx="9669642" cy="6857990"/>
          </a:xfrm>
          <a:prstGeom prst="rect">
            <a:avLst/>
          </a:prstGeom>
          <a:noFill/>
          <a:extLst>
            <a:ext uri="{909E8E84-426E-40DD-AFC4-6F175D3DCCD1}">
              <a14:hiddenFill xmlns:a14="http://schemas.microsoft.com/office/drawing/2010/main">
                <a:solidFill>
                  <a:srgbClr val="FFFFFF"/>
                </a:solidFill>
              </a14:hiddenFill>
            </a:ext>
          </a:extLst>
        </p:spPr>
      </p:pic>
      <p:sp>
        <p:nvSpPr>
          <p:cNvPr id="4112" name="Rectangle 4111">
            <a:extLst>
              <a:ext uri="{FF2B5EF4-FFF2-40B4-BE49-F238E27FC236}">
                <a16:creationId xmlns:a16="http://schemas.microsoft.com/office/drawing/2014/main" id="{178FB36B-5BFE-42CA-BC60-1115E0D95E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CuadroTexto 6">
            <a:extLst>
              <a:ext uri="{FF2B5EF4-FFF2-40B4-BE49-F238E27FC236}">
                <a16:creationId xmlns:a16="http://schemas.microsoft.com/office/drawing/2014/main" id="{B3CB4077-51FC-B2F5-56E1-62F6BE10969B}"/>
              </a:ext>
            </a:extLst>
          </p:cNvPr>
          <p:cNvSpPr txBox="1"/>
          <p:nvPr/>
        </p:nvSpPr>
        <p:spPr>
          <a:xfrm>
            <a:off x="7514196" y="1735339"/>
            <a:ext cx="4313940" cy="3692028"/>
          </a:xfrm>
          <a:prstGeom prst="rect">
            <a:avLst/>
          </a:prstGeom>
          <a:noFill/>
        </p:spPr>
        <p:txBody>
          <a:bodyPr vert="horz" lIns="91440" tIns="45720" rIns="91440" bIns="45720" rtlCol="0" anchor="b">
            <a:normAutofit/>
          </a:bodyPr>
          <a:lstStyle/>
          <a:p>
            <a:pPr>
              <a:lnSpc>
                <a:spcPct val="90000"/>
              </a:lnSpc>
              <a:spcBef>
                <a:spcPct val="0"/>
              </a:spcBef>
              <a:spcAft>
                <a:spcPts val="600"/>
              </a:spcAft>
            </a:pPr>
            <a:r>
              <a:rPr lang="en-US" sz="5200" b="1" dirty="0" err="1">
                <a:ln w="9525">
                  <a:solidFill>
                    <a:schemeClr val="bg1"/>
                  </a:solidFill>
                  <a:prstDash val="solid"/>
                </a:ln>
                <a:effectLst>
                  <a:outerShdw blurRad="12700" dist="38100" dir="2700000" algn="tl" rotWithShape="0">
                    <a:schemeClr val="bg1">
                      <a:lumMod val="50000"/>
                    </a:schemeClr>
                  </a:outerShdw>
                </a:effectLst>
                <a:latin typeface="+mj-lt"/>
                <a:ea typeface="+mj-ea"/>
                <a:cs typeface="+mj-cs"/>
              </a:rPr>
              <a:t>Finanzas</a:t>
            </a:r>
            <a:r>
              <a:rPr lang="en-US" sz="5200" b="1" dirty="0">
                <a:ln w="9525">
                  <a:solidFill>
                    <a:schemeClr val="bg1"/>
                  </a:solidFill>
                  <a:prstDash val="solid"/>
                </a:ln>
                <a:effectLst>
                  <a:outerShdw blurRad="12700" dist="38100" dir="2700000" algn="tl" rotWithShape="0">
                    <a:schemeClr val="bg1">
                      <a:lumMod val="50000"/>
                    </a:schemeClr>
                  </a:outerShdw>
                </a:effectLst>
                <a:latin typeface="+mj-lt"/>
                <a:ea typeface="+mj-ea"/>
                <a:cs typeface="+mj-cs"/>
              </a:rPr>
              <a:t> </a:t>
            </a:r>
            <a:r>
              <a:rPr lang="en-US" sz="5200" b="1" dirty="0" err="1">
                <a:ln w="9525">
                  <a:solidFill>
                    <a:schemeClr val="bg1"/>
                  </a:solidFill>
                  <a:prstDash val="solid"/>
                </a:ln>
                <a:effectLst>
                  <a:outerShdw blurRad="12700" dist="38100" dir="2700000" algn="tl" rotWithShape="0">
                    <a:schemeClr val="bg1">
                      <a:lumMod val="50000"/>
                    </a:schemeClr>
                  </a:outerShdw>
                </a:effectLst>
                <a:latin typeface="+mj-lt"/>
                <a:ea typeface="+mj-ea"/>
                <a:cs typeface="+mj-cs"/>
              </a:rPr>
              <a:t>Empresariales</a:t>
            </a:r>
            <a:endParaRPr lang="en-US" sz="5200" b="1" dirty="0">
              <a:ln w="9525">
                <a:solidFill>
                  <a:schemeClr val="bg1"/>
                </a:solidFill>
                <a:prstDash val="solid"/>
              </a:ln>
              <a:effectLst>
                <a:outerShdw blurRad="12700" dist="38100" dir="2700000" algn="tl" rotWithShape="0">
                  <a:schemeClr val="bg1">
                    <a:lumMod val="50000"/>
                  </a:schemeClr>
                </a:outerShdw>
              </a:effectLst>
              <a:latin typeface="+mj-lt"/>
              <a:ea typeface="+mj-ea"/>
              <a:cs typeface="+mj-cs"/>
            </a:endParaRPr>
          </a:p>
        </p:txBody>
      </p:sp>
    </p:spTree>
    <p:extLst>
      <p:ext uri="{BB962C8B-B14F-4D97-AF65-F5344CB8AC3E}">
        <p14:creationId xmlns:p14="http://schemas.microsoft.com/office/powerpoint/2010/main" val="6922363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6F828D28-8E09-41CC-8229-3070B5467A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2" descr="Intro to Microeconomics - StreetFins">
            <a:extLst>
              <a:ext uri="{FF2B5EF4-FFF2-40B4-BE49-F238E27FC236}">
                <a16:creationId xmlns:a16="http://schemas.microsoft.com/office/drawing/2014/main" id="{7D9B2087-B77A-41E0-0F28-E8642E34550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a:extLst>
              <a:ext uri="{FF2B5EF4-FFF2-40B4-BE49-F238E27FC236}">
                <a16:creationId xmlns:a16="http://schemas.microsoft.com/office/drawing/2014/main" id="{D5B012D8-7F27-4758-9AC6-C889B154BD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103377" y="1100316"/>
            <a:ext cx="6858003" cy="4657347"/>
          </a:xfrm>
          <a:prstGeom prst="rect">
            <a:avLst/>
          </a:prstGeom>
          <a:gradFill flip="none" rotWithShape="1">
            <a:gsLst>
              <a:gs pos="48000">
                <a:srgbClr val="000000">
                  <a:alpha val="24000"/>
                </a:srgbClr>
              </a:gs>
              <a:gs pos="85000">
                <a:srgbClr val="000000">
                  <a:alpha val="45000"/>
                </a:srgbClr>
              </a:gs>
              <a:gs pos="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uadroTexto 2">
            <a:extLst>
              <a:ext uri="{FF2B5EF4-FFF2-40B4-BE49-F238E27FC236}">
                <a16:creationId xmlns:a16="http://schemas.microsoft.com/office/drawing/2014/main" id="{7BC45F2C-845A-61A2-0A66-67108F9CA094}"/>
              </a:ext>
            </a:extLst>
          </p:cNvPr>
          <p:cNvSpPr txBox="1"/>
          <p:nvPr/>
        </p:nvSpPr>
        <p:spPr>
          <a:xfrm>
            <a:off x="643466" y="643467"/>
            <a:ext cx="5452529" cy="3569242"/>
          </a:xfrm>
          <a:prstGeom prst="rect">
            <a:avLst/>
          </a:prstGeom>
        </p:spPr>
        <p:txBody>
          <a:bodyPr vert="horz" lIns="91440" tIns="45720" rIns="91440" bIns="45720" rtlCol="0" anchor="t">
            <a:normAutofit/>
          </a:bodyPr>
          <a:lstStyle/>
          <a:p>
            <a:pPr>
              <a:lnSpc>
                <a:spcPct val="90000"/>
              </a:lnSpc>
              <a:spcBef>
                <a:spcPct val="0"/>
              </a:spcBef>
              <a:spcAft>
                <a:spcPts val="600"/>
              </a:spcAft>
            </a:pPr>
            <a:r>
              <a:rPr lang="en-US" sz="5200" b="1">
                <a:ln w="9525">
                  <a:solidFill>
                    <a:schemeClr val="bg1"/>
                  </a:solidFill>
                  <a:prstDash val="solid"/>
                </a:ln>
                <a:solidFill>
                  <a:srgbClr val="FFFFFF"/>
                </a:solidFill>
                <a:effectLst>
                  <a:outerShdw blurRad="12700" dist="38100" dir="2700000" algn="tl" rotWithShape="0">
                    <a:schemeClr val="bg1">
                      <a:lumMod val="50000"/>
                    </a:schemeClr>
                  </a:outerShdw>
                </a:effectLst>
                <a:latin typeface="+mj-lt"/>
                <a:ea typeface="+mj-ea"/>
                <a:cs typeface="+mj-cs"/>
              </a:rPr>
              <a:t>Micronomía Aplicada </a:t>
            </a:r>
          </a:p>
        </p:txBody>
      </p:sp>
      <p:sp>
        <p:nvSpPr>
          <p:cNvPr id="20" name="Rectangle 19">
            <a:extLst>
              <a:ext uri="{FF2B5EF4-FFF2-40B4-BE49-F238E27FC236}">
                <a16:creationId xmlns:a16="http://schemas.microsoft.com/office/drawing/2014/main" id="{4063B759-00FC-46D1-9898-8E8625268F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40187" y="2206184"/>
            <a:ext cx="6858003" cy="2445624"/>
          </a:xfrm>
          <a:prstGeom prst="rect">
            <a:avLst/>
          </a:prstGeom>
          <a:gradFill flip="none" rotWithShape="1">
            <a:gsLst>
              <a:gs pos="48000">
                <a:srgbClr val="000000">
                  <a:alpha val="24000"/>
                </a:srgbClr>
              </a:gs>
              <a:gs pos="85000">
                <a:srgbClr val="000000">
                  <a:alpha val="45000"/>
                </a:srgbClr>
              </a:gs>
              <a:gs pos="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097049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Conector recto 2"/>
          <p:cNvCxnSpPr/>
          <p:nvPr/>
        </p:nvCxnSpPr>
        <p:spPr>
          <a:xfrm>
            <a:off x="2125053" y="1228637"/>
            <a:ext cx="8030868" cy="0"/>
          </a:xfrm>
          <a:prstGeom prst="line">
            <a:avLst/>
          </a:prstGeom>
          <a:ln w="76200" cap="rnd" cmpd="sng">
            <a:solidFill>
              <a:srgbClr val="B0ACAB"/>
            </a:solidFill>
            <a:round/>
          </a:ln>
          <a:effectLst/>
        </p:spPr>
        <p:style>
          <a:lnRef idx="2">
            <a:schemeClr val="accent1"/>
          </a:lnRef>
          <a:fillRef idx="0">
            <a:schemeClr val="accent1"/>
          </a:fillRef>
          <a:effectRef idx="1">
            <a:schemeClr val="accent1"/>
          </a:effectRef>
          <a:fontRef idx="minor">
            <a:schemeClr val="tx1"/>
          </a:fontRef>
        </p:style>
      </p:cxnSp>
      <p:graphicFrame>
        <p:nvGraphicFramePr>
          <p:cNvPr id="13" name="Diagram 12">
            <a:extLst>
              <a:ext uri="{FF2B5EF4-FFF2-40B4-BE49-F238E27FC236}">
                <a16:creationId xmlns:a16="http://schemas.microsoft.com/office/drawing/2014/main" id="{BDD5F00C-5BA5-45A6-912A-62E3775BF8C4}"/>
              </a:ext>
            </a:extLst>
          </p:cNvPr>
          <p:cNvGraphicFramePr/>
          <p:nvPr>
            <p:extLst>
              <p:ext uri="{D42A27DB-BD31-4B8C-83A1-F6EECF244321}">
                <p14:modId xmlns:p14="http://schemas.microsoft.com/office/powerpoint/2010/main" val="946692668"/>
              </p:ext>
            </p:extLst>
          </p:nvPr>
        </p:nvGraphicFramePr>
        <p:xfrm>
          <a:off x="2125053" y="2154504"/>
          <a:ext cx="8209280" cy="388053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CuadroTexto 6">
            <a:extLst>
              <a:ext uri="{FF2B5EF4-FFF2-40B4-BE49-F238E27FC236}">
                <a16:creationId xmlns:a16="http://schemas.microsoft.com/office/drawing/2014/main" id="{B417DC52-80B0-BB18-FBE9-7CAE182514D6}"/>
              </a:ext>
            </a:extLst>
          </p:cNvPr>
          <p:cNvSpPr txBox="1"/>
          <p:nvPr/>
        </p:nvSpPr>
        <p:spPr>
          <a:xfrm>
            <a:off x="2112529" y="469408"/>
            <a:ext cx="7951354" cy="523220"/>
          </a:xfrm>
          <a:prstGeom prst="rect">
            <a:avLst/>
          </a:prstGeom>
          <a:noFill/>
        </p:spPr>
        <p:txBody>
          <a:bodyPr wrap="square" rtlCol="0">
            <a:spAutoFit/>
          </a:bodyPr>
          <a:lstStyle/>
          <a:p>
            <a:r>
              <a:rPr lang="es-PE" sz="2800" b="1" dirty="0">
                <a:solidFill>
                  <a:srgbClr val="EC8549"/>
                </a:solidFill>
              </a:rPr>
              <a:t>Cuestionario – Finanzas empresariales</a:t>
            </a:r>
          </a:p>
        </p:txBody>
      </p:sp>
      <p:pic>
        <p:nvPicPr>
          <p:cNvPr id="8" name="Imagen 7">
            <a:extLst>
              <a:ext uri="{FF2B5EF4-FFF2-40B4-BE49-F238E27FC236}">
                <a16:creationId xmlns:a16="http://schemas.microsoft.com/office/drawing/2014/main" id="{7ACCA6B2-82A7-E637-2F98-4A3D6C7E2FB4}"/>
              </a:ext>
            </a:extLst>
          </p:cNvPr>
          <p:cNvPicPr>
            <a:picLocks noChangeAspect="1"/>
          </p:cNvPicPr>
          <p:nvPr/>
        </p:nvPicPr>
        <p:blipFill rotWithShape="1">
          <a:blip r:embed="rId8"/>
          <a:srcRect t="9947"/>
          <a:stretch/>
        </p:blipFill>
        <p:spPr>
          <a:xfrm>
            <a:off x="8903222" y="48754"/>
            <a:ext cx="2616875" cy="1003977"/>
          </a:xfrm>
          <a:prstGeom prst="rect">
            <a:avLst/>
          </a:prstGeom>
        </p:spPr>
      </p:pic>
      <p:sp>
        <p:nvSpPr>
          <p:cNvPr id="10" name="Rectángulo 9">
            <a:extLst>
              <a:ext uri="{FF2B5EF4-FFF2-40B4-BE49-F238E27FC236}">
                <a16:creationId xmlns:a16="http://schemas.microsoft.com/office/drawing/2014/main" id="{13C4DB24-8524-054E-2EDE-896D8ED944EA}"/>
              </a:ext>
            </a:extLst>
          </p:cNvPr>
          <p:cNvSpPr/>
          <p:nvPr/>
        </p:nvSpPr>
        <p:spPr>
          <a:xfrm>
            <a:off x="234266" y="4758460"/>
            <a:ext cx="1734017" cy="1268939"/>
          </a:xfrm>
          <a:prstGeom prst="rect">
            <a:avLst/>
          </a:prstGeom>
          <a:solidFill>
            <a:srgbClr val="0032A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PE"/>
          </a:p>
        </p:txBody>
      </p:sp>
      <p:sp>
        <p:nvSpPr>
          <p:cNvPr id="11" name="CuadroTexto 10">
            <a:extLst>
              <a:ext uri="{FF2B5EF4-FFF2-40B4-BE49-F238E27FC236}">
                <a16:creationId xmlns:a16="http://schemas.microsoft.com/office/drawing/2014/main" id="{B9F3DC16-1ED9-DD1F-2012-90DBDB1B4D5B}"/>
              </a:ext>
            </a:extLst>
          </p:cNvPr>
          <p:cNvSpPr txBox="1"/>
          <p:nvPr/>
        </p:nvSpPr>
        <p:spPr>
          <a:xfrm>
            <a:off x="808274" y="4945268"/>
            <a:ext cx="1520235" cy="707886"/>
          </a:xfrm>
          <a:prstGeom prst="rect">
            <a:avLst/>
          </a:prstGeom>
          <a:noFill/>
        </p:spPr>
        <p:txBody>
          <a:bodyPr wrap="square" rtlCol="0">
            <a:spAutoFit/>
          </a:bodyPr>
          <a:lstStyle/>
          <a:p>
            <a:r>
              <a:rPr lang="es-PE" sz="4000" b="1" dirty="0">
                <a:solidFill>
                  <a:schemeClr val="bg1">
                    <a:lumMod val="95000"/>
                  </a:schemeClr>
                </a:solidFill>
              </a:rPr>
              <a:t>3</a:t>
            </a:r>
          </a:p>
        </p:txBody>
      </p:sp>
      <p:sp>
        <p:nvSpPr>
          <p:cNvPr id="12" name="Rectángulo 11">
            <a:extLst>
              <a:ext uri="{FF2B5EF4-FFF2-40B4-BE49-F238E27FC236}">
                <a16:creationId xmlns:a16="http://schemas.microsoft.com/office/drawing/2014/main" id="{BC1A257E-620A-1230-8631-32E8042B6AD8}"/>
              </a:ext>
            </a:extLst>
          </p:cNvPr>
          <p:cNvSpPr/>
          <p:nvPr/>
        </p:nvSpPr>
        <p:spPr>
          <a:xfrm>
            <a:off x="244355" y="2099539"/>
            <a:ext cx="1734017" cy="1268939"/>
          </a:xfrm>
          <a:prstGeom prst="rect">
            <a:avLst/>
          </a:prstGeom>
          <a:solidFill>
            <a:srgbClr val="0032A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PE"/>
          </a:p>
        </p:txBody>
      </p:sp>
      <p:sp>
        <p:nvSpPr>
          <p:cNvPr id="14" name="CuadroTexto 13">
            <a:extLst>
              <a:ext uri="{FF2B5EF4-FFF2-40B4-BE49-F238E27FC236}">
                <a16:creationId xmlns:a16="http://schemas.microsoft.com/office/drawing/2014/main" id="{1A9E88F4-41B8-7EB0-6FC7-E5AFCF987B30}"/>
              </a:ext>
            </a:extLst>
          </p:cNvPr>
          <p:cNvSpPr txBox="1"/>
          <p:nvPr/>
        </p:nvSpPr>
        <p:spPr>
          <a:xfrm>
            <a:off x="808275" y="2330411"/>
            <a:ext cx="1520235" cy="707886"/>
          </a:xfrm>
          <a:prstGeom prst="rect">
            <a:avLst/>
          </a:prstGeom>
          <a:noFill/>
        </p:spPr>
        <p:txBody>
          <a:bodyPr wrap="square" rtlCol="0">
            <a:spAutoFit/>
          </a:bodyPr>
          <a:lstStyle/>
          <a:p>
            <a:r>
              <a:rPr lang="es-PE" sz="4000" b="1" dirty="0">
                <a:solidFill>
                  <a:schemeClr val="bg1">
                    <a:lumMod val="95000"/>
                  </a:schemeClr>
                </a:solidFill>
              </a:rPr>
              <a:t>1</a:t>
            </a:r>
          </a:p>
        </p:txBody>
      </p:sp>
      <p:sp>
        <p:nvSpPr>
          <p:cNvPr id="17" name="Rectángulo 16">
            <a:extLst>
              <a:ext uri="{FF2B5EF4-FFF2-40B4-BE49-F238E27FC236}">
                <a16:creationId xmlns:a16="http://schemas.microsoft.com/office/drawing/2014/main" id="{786864E3-E13D-D458-D568-264842EB6534}"/>
              </a:ext>
            </a:extLst>
          </p:cNvPr>
          <p:cNvSpPr/>
          <p:nvPr/>
        </p:nvSpPr>
        <p:spPr>
          <a:xfrm>
            <a:off x="244355" y="3429000"/>
            <a:ext cx="1734017" cy="1268939"/>
          </a:xfrm>
          <a:prstGeom prst="rect">
            <a:avLst/>
          </a:prstGeom>
          <a:solidFill>
            <a:srgbClr val="0032A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PE"/>
          </a:p>
        </p:txBody>
      </p:sp>
      <p:sp>
        <p:nvSpPr>
          <p:cNvPr id="18" name="CuadroTexto 10">
            <a:extLst>
              <a:ext uri="{FF2B5EF4-FFF2-40B4-BE49-F238E27FC236}">
                <a16:creationId xmlns:a16="http://schemas.microsoft.com/office/drawing/2014/main" id="{ABE418B0-594B-249B-85B9-7C1276AF5E0F}"/>
              </a:ext>
            </a:extLst>
          </p:cNvPr>
          <p:cNvSpPr txBox="1"/>
          <p:nvPr/>
        </p:nvSpPr>
        <p:spPr>
          <a:xfrm>
            <a:off x="808275" y="3615807"/>
            <a:ext cx="1520235" cy="707886"/>
          </a:xfrm>
          <a:prstGeom prst="rect">
            <a:avLst/>
          </a:prstGeom>
          <a:noFill/>
        </p:spPr>
        <p:txBody>
          <a:bodyPr wrap="square" rtlCol="0">
            <a:spAutoFit/>
          </a:bodyPr>
          <a:lstStyle/>
          <a:p>
            <a:r>
              <a:rPr lang="es-PE" sz="4000" b="1" dirty="0">
                <a:solidFill>
                  <a:schemeClr val="bg1">
                    <a:lumMod val="95000"/>
                  </a:schemeClr>
                </a:solidFill>
              </a:rPr>
              <a:t>2</a:t>
            </a:r>
          </a:p>
        </p:txBody>
      </p:sp>
    </p:spTree>
    <p:extLst>
      <p:ext uri="{BB962C8B-B14F-4D97-AF65-F5344CB8AC3E}">
        <p14:creationId xmlns:p14="http://schemas.microsoft.com/office/powerpoint/2010/main" val="33564893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Conector recto 2"/>
          <p:cNvCxnSpPr/>
          <p:nvPr/>
        </p:nvCxnSpPr>
        <p:spPr>
          <a:xfrm>
            <a:off x="2104734" y="1181458"/>
            <a:ext cx="7951354" cy="0"/>
          </a:xfrm>
          <a:prstGeom prst="line">
            <a:avLst/>
          </a:prstGeom>
          <a:ln w="76200" cap="rnd" cmpd="sng">
            <a:solidFill>
              <a:srgbClr val="B0ACAB"/>
            </a:solidFill>
            <a:round/>
          </a:ln>
          <a:effectLst/>
        </p:spPr>
        <p:style>
          <a:lnRef idx="2">
            <a:schemeClr val="accent1"/>
          </a:lnRef>
          <a:fillRef idx="0">
            <a:schemeClr val="accent1"/>
          </a:fillRef>
          <a:effectRef idx="1">
            <a:schemeClr val="accent1"/>
          </a:effectRef>
          <a:fontRef idx="minor">
            <a:schemeClr val="tx1"/>
          </a:fontRef>
        </p:style>
      </p:cxnSp>
      <p:sp>
        <p:nvSpPr>
          <p:cNvPr id="5" name="CuadroTexto 3"/>
          <p:cNvSpPr txBox="1"/>
          <p:nvPr/>
        </p:nvSpPr>
        <p:spPr>
          <a:xfrm>
            <a:off x="2104734" y="596107"/>
            <a:ext cx="8488926" cy="584775"/>
          </a:xfrm>
          <a:prstGeom prst="rect">
            <a:avLst/>
          </a:prstGeom>
          <a:noFill/>
        </p:spPr>
        <p:txBody>
          <a:bodyPr wrap="square" rtlCol="0">
            <a:spAutoFit/>
          </a:bodyPr>
          <a:lstStyle/>
          <a:p>
            <a:r>
              <a:rPr lang="es-PE" sz="3200" b="1" dirty="0">
                <a:solidFill>
                  <a:srgbClr val="08238B"/>
                </a:solidFill>
              </a:rPr>
              <a:t>Diferencias de enfoques financieros de CP y LP</a:t>
            </a:r>
          </a:p>
        </p:txBody>
      </p:sp>
      <p:graphicFrame>
        <p:nvGraphicFramePr>
          <p:cNvPr id="2" name="1 Diagrama"/>
          <p:cNvGraphicFramePr/>
          <p:nvPr>
            <p:extLst>
              <p:ext uri="{D42A27DB-BD31-4B8C-83A1-F6EECF244321}">
                <p14:modId xmlns:p14="http://schemas.microsoft.com/office/powerpoint/2010/main" val="4132269784"/>
              </p:ext>
            </p:extLst>
          </p:nvPr>
        </p:nvGraphicFramePr>
        <p:xfrm>
          <a:off x="2104734" y="1323981"/>
          <a:ext cx="8128000" cy="524825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230958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Conector recto 2"/>
          <p:cNvCxnSpPr/>
          <p:nvPr/>
        </p:nvCxnSpPr>
        <p:spPr>
          <a:xfrm>
            <a:off x="2125053" y="1228637"/>
            <a:ext cx="8030868" cy="0"/>
          </a:xfrm>
          <a:prstGeom prst="line">
            <a:avLst/>
          </a:prstGeom>
          <a:ln w="76200" cap="rnd" cmpd="sng">
            <a:solidFill>
              <a:srgbClr val="B0ACAB"/>
            </a:solidFill>
            <a:round/>
          </a:ln>
          <a:effectLst/>
        </p:spPr>
        <p:style>
          <a:lnRef idx="2">
            <a:schemeClr val="accent1"/>
          </a:lnRef>
          <a:fillRef idx="0">
            <a:schemeClr val="accent1"/>
          </a:fillRef>
          <a:effectRef idx="1">
            <a:schemeClr val="accent1"/>
          </a:effectRef>
          <a:fontRef idx="minor">
            <a:schemeClr val="tx1"/>
          </a:fontRef>
        </p:style>
      </p:cxnSp>
      <p:graphicFrame>
        <p:nvGraphicFramePr>
          <p:cNvPr id="13" name="Diagram 12">
            <a:extLst>
              <a:ext uri="{FF2B5EF4-FFF2-40B4-BE49-F238E27FC236}">
                <a16:creationId xmlns:a16="http://schemas.microsoft.com/office/drawing/2014/main" id="{BDD5F00C-5BA5-45A6-912A-62E3775BF8C4}"/>
              </a:ext>
            </a:extLst>
          </p:cNvPr>
          <p:cNvGraphicFramePr/>
          <p:nvPr>
            <p:extLst>
              <p:ext uri="{D42A27DB-BD31-4B8C-83A1-F6EECF244321}">
                <p14:modId xmlns:p14="http://schemas.microsoft.com/office/powerpoint/2010/main" val="2560506312"/>
              </p:ext>
            </p:extLst>
          </p:nvPr>
        </p:nvGraphicFramePr>
        <p:xfrm>
          <a:off x="2125053" y="2154504"/>
          <a:ext cx="8209280" cy="388053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CuadroTexto 6">
            <a:extLst>
              <a:ext uri="{FF2B5EF4-FFF2-40B4-BE49-F238E27FC236}">
                <a16:creationId xmlns:a16="http://schemas.microsoft.com/office/drawing/2014/main" id="{B417DC52-80B0-BB18-FBE9-7CAE182514D6}"/>
              </a:ext>
            </a:extLst>
          </p:cNvPr>
          <p:cNvSpPr txBox="1"/>
          <p:nvPr/>
        </p:nvSpPr>
        <p:spPr>
          <a:xfrm>
            <a:off x="2112529" y="469408"/>
            <a:ext cx="7951354" cy="523220"/>
          </a:xfrm>
          <a:prstGeom prst="rect">
            <a:avLst/>
          </a:prstGeom>
          <a:noFill/>
        </p:spPr>
        <p:txBody>
          <a:bodyPr wrap="square" rtlCol="0">
            <a:spAutoFit/>
          </a:bodyPr>
          <a:lstStyle/>
          <a:p>
            <a:r>
              <a:rPr lang="es-PE" sz="2800" b="1" dirty="0">
                <a:solidFill>
                  <a:srgbClr val="EC8549"/>
                </a:solidFill>
              </a:rPr>
              <a:t>Cuestionario – Finanzas empresariales</a:t>
            </a:r>
          </a:p>
        </p:txBody>
      </p:sp>
      <p:pic>
        <p:nvPicPr>
          <p:cNvPr id="8" name="Imagen 7">
            <a:extLst>
              <a:ext uri="{FF2B5EF4-FFF2-40B4-BE49-F238E27FC236}">
                <a16:creationId xmlns:a16="http://schemas.microsoft.com/office/drawing/2014/main" id="{7ACCA6B2-82A7-E637-2F98-4A3D6C7E2FB4}"/>
              </a:ext>
            </a:extLst>
          </p:cNvPr>
          <p:cNvPicPr>
            <a:picLocks noChangeAspect="1"/>
          </p:cNvPicPr>
          <p:nvPr/>
        </p:nvPicPr>
        <p:blipFill rotWithShape="1">
          <a:blip r:embed="rId8"/>
          <a:srcRect t="9947"/>
          <a:stretch/>
        </p:blipFill>
        <p:spPr>
          <a:xfrm>
            <a:off x="8903222" y="48754"/>
            <a:ext cx="2616875" cy="1003977"/>
          </a:xfrm>
          <a:prstGeom prst="rect">
            <a:avLst/>
          </a:prstGeom>
        </p:spPr>
      </p:pic>
      <p:sp>
        <p:nvSpPr>
          <p:cNvPr id="6" name="Rectángulo 5">
            <a:extLst>
              <a:ext uri="{FF2B5EF4-FFF2-40B4-BE49-F238E27FC236}">
                <a16:creationId xmlns:a16="http://schemas.microsoft.com/office/drawing/2014/main" id="{4A41B89F-C9F5-44F2-99A0-B272AE1A1E88}"/>
              </a:ext>
            </a:extLst>
          </p:cNvPr>
          <p:cNvSpPr/>
          <p:nvPr/>
        </p:nvSpPr>
        <p:spPr>
          <a:xfrm>
            <a:off x="234266" y="4773958"/>
            <a:ext cx="1734017" cy="1268939"/>
          </a:xfrm>
          <a:prstGeom prst="rect">
            <a:avLst/>
          </a:prstGeom>
          <a:solidFill>
            <a:srgbClr val="0032A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PE"/>
          </a:p>
        </p:txBody>
      </p:sp>
      <p:sp>
        <p:nvSpPr>
          <p:cNvPr id="9" name="CuadroTexto 8">
            <a:extLst>
              <a:ext uri="{FF2B5EF4-FFF2-40B4-BE49-F238E27FC236}">
                <a16:creationId xmlns:a16="http://schemas.microsoft.com/office/drawing/2014/main" id="{2CEFD330-0C2E-4486-37C0-CD8063A09445}"/>
              </a:ext>
            </a:extLst>
          </p:cNvPr>
          <p:cNvSpPr txBox="1"/>
          <p:nvPr/>
        </p:nvSpPr>
        <p:spPr>
          <a:xfrm>
            <a:off x="808274" y="4960766"/>
            <a:ext cx="1520235" cy="707886"/>
          </a:xfrm>
          <a:prstGeom prst="rect">
            <a:avLst/>
          </a:prstGeom>
          <a:noFill/>
        </p:spPr>
        <p:txBody>
          <a:bodyPr wrap="square" rtlCol="0">
            <a:spAutoFit/>
          </a:bodyPr>
          <a:lstStyle/>
          <a:p>
            <a:r>
              <a:rPr lang="es-PE" sz="4000" b="1" dirty="0">
                <a:solidFill>
                  <a:schemeClr val="bg1">
                    <a:lumMod val="95000"/>
                  </a:schemeClr>
                </a:solidFill>
              </a:rPr>
              <a:t>3</a:t>
            </a:r>
          </a:p>
        </p:txBody>
      </p:sp>
      <p:sp>
        <p:nvSpPr>
          <p:cNvPr id="10" name="Rectángulo 9">
            <a:extLst>
              <a:ext uri="{FF2B5EF4-FFF2-40B4-BE49-F238E27FC236}">
                <a16:creationId xmlns:a16="http://schemas.microsoft.com/office/drawing/2014/main" id="{60BB5D8A-074F-8CAA-CEF2-8311F35D1631}"/>
              </a:ext>
            </a:extLst>
          </p:cNvPr>
          <p:cNvSpPr/>
          <p:nvPr/>
        </p:nvSpPr>
        <p:spPr>
          <a:xfrm>
            <a:off x="244355" y="2115037"/>
            <a:ext cx="1734017" cy="1268939"/>
          </a:xfrm>
          <a:prstGeom prst="rect">
            <a:avLst/>
          </a:prstGeom>
          <a:solidFill>
            <a:srgbClr val="0032A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PE"/>
          </a:p>
        </p:txBody>
      </p:sp>
      <p:sp>
        <p:nvSpPr>
          <p:cNvPr id="11" name="CuadroTexto 10">
            <a:extLst>
              <a:ext uri="{FF2B5EF4-FFF2-40B4-BE49-F238E27FC236}">
                <a16:creationId xmlns:a16="http://schemas.microsoft.com/office/drawing/2014/main" id="{F7D964FF-5669-AF25-50D4-9A16834719EA}"/>
              </a:ext>
            </a:extLst>
          </p:cNvPr>
          <p:cNvSpPr txBox="1"/>
          <p:nvPr/>
        </p:nvSpPr>
        <p:spPr>
          <a:xfrm>
            <a:off x="808275" y="2345909"/>
            <a:ext cx="1520235" cy="707886"/>
          </a:xfrm>
          <a:prstGeom prst="rect">
            <a:avLst/>
          </a:prstGeom>
          <a:noFill/>
        </p:spPr>
        <p:txBody>
          <a:bodyPr wrap="square" rtlCol="0">
            <a:spAutoFit/>
          </a:bodyPr>
          <a:lstStyle/>
          <a:p>
            <a:r>
              <a:rPr lang="es-PE" sz="4000" b="1" dirty="0">
                <a:solidFill>
                  <a:schemeClr val="bg1">
                    <a:lumMod val="95000"/>
                  </a:schemeClr>
                </a:solidFill>
              </a:rPr>
              <a:t>1</a:t>
            </a:r>
          </a:p>
        </p:txBody>
      </p:sp>
      <p:sp>
        <p:nvSpPr>
          <p:cNvPr id="12" name="Rectángulo 11">
            <a:extLst>
              <a:ext uri="{FF2B5EF4-FFF2-40B4-BE49-F238E27FC236}">
                <a16:creationId xmlns:a16="http://schemas.microsoft.com/office/drawing/2014/main" id="{E3D9C42D-BA9A-EAD7-D2D6-79280A089386}"/>
              </a:ext>
            </a:extLst>
          </p:cNvPr>
          <p:cNvSpPr/>
          <p:nvPr/>
        </p:nvSpPr>
        <p:spPr>
          <a:xfrm>
            <a:off x="244355" y="3444498"/>
            <a:ext cx="1734017" cy="1268939"/>
          </a:xfrm>
          <a:prstGeom prst="rect">
            <a:avLst/>
          </a:prstGeom>
          <a:solidFill>
            <a:srgbClr val="0032A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PE"/>
          </a:p>
        </p:txBody>
      </p:sp>
      <p:sp>
        <p:nvSpPr>
          <p:cNvPr id="14" name="CuadroTexto 10">
            <a:extLst>
              <a:ext uri="{FF2B5EF4-FFF2-40B4-BE49-F238E27FC236}">
                <a16:creationId xmlns:a16="http://schemas.microsoft.com/office/drawing/2014/main" id="{C63CDBAB-8FCD-155B-05AD-6F25FC3A5327}"/>
              </a:ext>
            </a:extLst>
          </p:cNvPr>
          <p:cNvSpPr txBox="1"/>
          <p:nvPr/>
        </p:nvSpPr>
        <p:spPr>
          <a:xfrm>
            <a:off x="808275" y="3631305"/>
            <a:ext cx="1520235" cy="707886"/>
          </a:xfrm>
          <a:prstGeom prst="rect">
            <a:avLst/>
          </a:prstGeom>
          <a:noFill/>
        </p:spPr>
        <p:txBody>
          <a:bodyPr wrap="square" rtlCol="0">
            <a:spAutoFit/>
          </a:bodyPr>
          <a:lstStyle/>
          <a:p>
            <a:r>
              <a:rPr lang="es-PE" sz="4000" b="1" dirty="0">
                <a:solidFill>
                  <a:schemeClr val="bg1">
                    <a:lumMod val="95000"/>
                  </a:schemeClr>
                </a:solidFill>
              </a:rPr>
              <a:t>2</a:t>
            </a:r>
          </a:p>
        </p:txBody>
      </p:sp>
    </p:spTree>
    <p:extLst>
      <p:ext uri="{BB962C8B-B14F-4D97-AF65-F5344CB8AC3E}">
        <p14:creationId xmlns:p14="http://schemas.microsoft.com/office/powerpoint/2010/main" val="25863148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Conector recto 2"/>
          <p:cNvCxnSpPr/>
          <p:nvPr/>
        </p:nvCxnSpPr>
        <p:spPr>
          <a:xfrm>
            <a:off x="2125053" y="1228637"/>
            <a:ext cx="8030868" cy="0"/>
          </a:xfrm>
          <a:prstGeom prst="line">
            <a:avLst/>
          </a:prstGeom>
          <a:ln w="76200" cap="rnd" cmpd="sng">
            <a:solidFill>
              <a:srgbClr val="B0ACAB"/>
            </a:solidFill>
            <a:round/>
          </a:ln>
          <a:effectLst/>
        </p:spPr>
        <p:style>
          <a:lnRef idx="2">
            <a:schemeClr val="accent1"/>
          </a:lnRef>
          <a:fillRef idx="0">
            <a:schemeClr val="accent1"/>
          </a:fillRef>
          <a:effectRef idx="1">
            <a:schemeClr val="accent1"/>
          </a:effectRef>
          <a:fontRef idx="minor">
            <a:schemeClr val="tx1"/>
          </a:fontRef>
        </p:style>
      </p:cxnSp>
      <p:graphicFrame>
        <p:nvGraphicFramePr>
          <p:cNvPr id="13" name="Diagram 12">
            <a:extLst>
              <a:ext uri="{FF2B5EF4-FFF2-40B4-BE49-F238E27FC236}">
                <a16:creationId xmlns:a16="http://schemas.microsoft.com/office/drawing/2014/main" id="{BDD5F00C-5BA5-45A6-912A-62E3775BF8C4}"/>
              </a:ext>
            </a:extLst>
          </p:cNvPr>
          <p:cNvGraphicFramePr/>
          <p:nvPr>
            <p:extLst>
              <p:ext uri="{D42A27DB-BD31-4B8C-83A1-F6EECF244321}">
                <p14:modId xmlns:p14="http://schemas.microsoft.com/office/powerpoint/2010/main" val="1544716479"/>
              </p:ext>
            </p:extLst>
          </p:nvPr>
        </p:nvGraphicFramePr>
        <p:xfrm>
          <a:off x="2125053" y="2154504"/>
          <a:ext cx="8209280" cy="388053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CuadroTexto 6">
            <a:extLst>
              <a:ext uri="{FF2B5EF4-FFF2-40B4-BE49-F238E27FC236}">
                <a16:creationId xmlns:a16="http://schemas.microsoft.com/office/drawing/2014/main" id="{B417DC52-80B0-BB18-FBE9-7CAE182514D6}"/>
              </a:ext>
            </a:extLst>
          </p:cNvPr>
          <p:cNvSpPr txBox="1"/>
          <p:nvPr/>
        </p:nvSpPr>
        <p:spPr>
          <a:xfrm>
            <a:off x="2112529" y="469408"/>
            <a:ext cx="7951354" cy="523220"/>
          </a:xfrm>
          <a:prstGeom prst="rect">
            <a:avLst/>
          </a:prstGeom>
          <a:noFill/>
        </p:spPr>
        <p:txBody>
          <a:bodyPr wrap="square" rtlCol="0">
            <a:spAutoFit/>
          </a:bodyPr>
          <a:lstStyle/>
          <a:p>
            <a:r>
              <a:rPr lang="es-PE" sz="2800" b="1" dirty="0">
                <a:solidFill>
                  <a:srgbClr val="EC8549"/>
                </a:solidFill>
              </a:rPr>
              <a:t>Cuestionario – Finanzas empresariales</a:t>
            </a:r>
          </a:p>
        </p:txBody>
      </p:sp>
      <p:pic>
        <p:nvPicPr>
          <p:cNvPr id="8" name="Imagen 7">
            <a:extLst>
              <a:ext uri="{FF2B5EF4-FFF2-40B4-BE49-F238E27FC236}">
                <a16:creationId xmlns:a16="http://schemas.microsoft.com/office/drawing/2014/main" id="{7ACCA6B2-82A7-E637-2F98-4A3D6C7E2FB4}"/>
              </a:ext>
            </a:extLst>
          </p:cNvPr>
          <p:cNvPicPr>
            <a:picLocks noChangeAspect="1"/>
          </p:cNvPicPr>
          <p:nvPr/>
        </p:nvPicPr>
        <p:blipFill rotWithShape="1">
          <a:blip r:embed="rId8"/>
          <a:srcRect t="9947"/>
          <a:stretch/>
        </p:blipFill>
        <p:spPr>
          <a:xfrm>
            <a:off x="8903222" y="48754"/>
            <a:ext cx="2616875" cy="1003977"/>
          </a:xfrm>
          <a:prstGeom prst="rect">
            <a:avLst/>
          </a:prstGeom>
        </p:spPr>
      </p:pic>
      <p:sp>
        <p:nvSpPr>
          <p:cNvPr id="6" name="Rectángulo 5">
            <a:extLst>
              <a:ext uri="{FF2B5EF4-FFF2-40B4-BE49-F238E27FC236}">
                <a16:creationId xmlns:a16="http://schemas.microsoft.com/office/drawing/2014/main" id="{D37EB81A-A537-752A-4F1D-457E8CC5E8BD}"/>
              </a:ext>
            </a:extLst>
          </p:cNvPr>
          <p:cNvSpPr/>
          <p:nvPr/>
        </p:nvSpPr>
        <p:spPr>
          <a:xfrm>
            <a:off x="234266" y="4804954"/>
            <a:ext cx="1734017" cy="1268939"/>
          </a:xfrm>
          <a:prstGeom prst="rect">
            <a:avLst/>
          </a:prstGeom>
          <a:solidFill>
            <a:srgbClr val="0032A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PE"/>
          </a:p>
        </p:txBody>
      </p:sp>
      <p:sp>
        <p:nvSpPr>
          <p:cNvPr id="9" name="CuadroTexto 8">
            <a:extLst>
              <a:ext uri="{FF2B5EF4-FFF2-40B4-BE49-F238E27FC236}">
                <a16:creationId xmlns:a16="http://schemas.microsoft.com/office/drawing/2014/main" id="{8D3C6318-BD52-2EE7-C167-C45BF659A15E}"/>
              </a:ext>
            </a:extLst>
          </p:cNvPr>
          <p:cNvSpPr txBox="1"/>
          <p:nvPr/>
        </p:nvSpPr>
        <p:spPr>
          <a:xfrm>
            <a:off x="808274" y="4991762"/>
            <a:ext cx="1520235" cy="707886"/>
          </a:xfrm>
          <a:prstGeom prst="rect">
            <a:avLst/>
          </a:prstGeom>
          <a:noFill/>
        </p:spPr>
        <p:txBody>
          <a:bodyPr wrap="square" rtlCol="0">
            <a:spAutoFit/>
          </a:bodyPr>
          <a:lstStyle/>
          <a:p>
            <a:r>
              <a:rPr lang="es-PE" sz="4000" b="1" dirty="0">
                <a:solidFill>
                  <a:schemeClr val="bg1">
                    <a:lumMod val="95000"/>
                  </a:schemeClr>
                </a:solidFill>
              </a:rPr>
              <a:t>3</a:t>
            </a:r>
          </a:p>
        </p:txBody>
      </p:sp>
      <p:sp>
        <p:nvSpPr>
          <p:cNvPr id="10" name="Rectángulo 9">
            <a:extLst>
              <a:ext uri="{FF2B5EF4-FFF2-40B4-BE49-F238E27FC236}">
                <a16:creationId xmlns:a16="http://schemas.microsoft.com/office/drawing/2014/main" id="{22578063-8F63-7070-CB49-99C88AEF0C79}"/>
              </a:ext>
            </a:extLst>
          </p:cNvPr>
          <p:cNvSpPr/>
          <p:nvPr/>
        </p:nvSpPr>
        <p:spPr>
          <a:xfrm>
            <a:off x="244355" y="2146033"/>
            <a:ext cx="1734017" cy="1268939"/>
          </a:xfrm>
          <a:prstGeom prst="rect">
            <a:avLst/>
          </a:prstGeom>
          <a:solidFill>
            <a:srgbClr val="0032A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PE"/>
          </a:p>
        </p:txBody>
      </p:sp>
      <p:sp>
        <p:nvSpPr>
          <p:cNvPr id="11" name="CuadroTexto 10">
            <a:extLst>
              <a:ext uri="{FF2B5EF4-FFF2-40B4-BE49-F238E27FC236}">
                <a16:creationId xmlns:a16="http://schemas.microsoft.com/office/drawing/2014/main" id="{B2069450-8D6D-5D62-52D9-234C2ECB2993}"/>
              </a:ext>
            </a:extLst>
          </p:cNvPr>
          <p:cNvSpPr txBox="1"/>
          <p:nvPr/>
        </p:nvSpPr>
        <p:spPr>
          <a:xfrm>
            <a:off x="808275" y="2376905"/>
            <a:ext cx="1520235" cy="707886"/>
          </a:xfrm>
          <a:prstGeom prst="rect">
            <a:avLst/>
          </a:prstGeom>
          <a:noFill/>
        </p:spPr>
        <p:txBody>
          <a:bodyPr wrap="square" rtlCol="0">
            <a:spAutoFit/>
          </a:bodyPr>
          <a:lstStyle/>
          <a:p>
            <a:r>
              <a:rPr lang="es-PE" sz="4000" b="1" dirty="0">
                <a:solidFill>
                  <a:schemeClr val="bg1">
                    <a:lumMod val="95000"/>
                  </a:schemeClr>
                </a:solidFill>
              </a:rPr>
              <a:t>1</a:t>
            </a:r>
          </a:p>
        </p:txBody>
      </p:sp>
      <p:sp>
        <p:nvSpPr>
          <p:cNvPr id="12" name="Rectángulo 11">
            <a:extLst>
              <a:ext uri="{FF2B5EF4-FFF2-40B4-BE49-F238E27FC236}">
                <a16:creationId xmlns:a16="http://schemas.microsoft.com/office/drawing/2014/main" id="{34C3B2E9-B4CD-339B-7FAA-6146FB3A972A}"/>
              </a:ext>
            </a:extLst>
          </p:cNvPr>
          <p:cNvSpPr/>
          <p:nvPr/>
        </p:nvSpPr>
        <p:spPr>
          <a:xfrm>
            <a:off x="244355" y="3475494"/>
            <a:ext cx="1734017" cy="1268939"/>
          </a:xfrm>
          <a:prstGeom prst="rect">
            <a:avLst/>
          </a:prstGeom>
          <a:solidFill>
            <a:srgbClr val="0032A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PE"/>
          </a:p>
        </p:txBody>
      </p:sp>
      <p:sp>
        <p:nvSpPr>
          <p:cNvPr id="14" name="CuadroTexto 10">
            <a:extLst>
              <a:ext uri="{FF2B5EF4-FFF2-40B4-BE49-F238E27FC236}">
                <a16:creationId xmlns:a16="http://schemas.microsoft.com/office/drawing/2014/main" id="{13DDE53E-7598-CBEC-DADC-60E4FF841F81}"/>
              </a:ext>
            </a:extLst>
          </p:cNvPr>
          <p:cNvSpPr txBox="1"/>
          <p:nvPr/>
        </p:nvSpPr>
        <p:spPr>
          <a:xfrm>
            <a:off x="808275" y="3662301"/>
            <a:ext cx="1520235" cy="707886"/>
          </a:xfrm>
          <a:prstGeom prst="rect">
            <a:avLst/>
          </a:prstGeom>
          <a:noFill/>
        </p:spPr>
        <p:txBody>
          <a:bodyPr wrap="square" rtlCol="0">
            <a:spAutoFit/>
          </a:bodyPr>
          <a:lstStyle/>
          <a:p>
            <a:r>
              <a:rPr lang="es-PE" sz="4000" b="1" dirty="0">
                <a:solidFill>
                  <a:schemeClr val="bg1">
                    <a:lumMod val="95000"/>
                  </a:schemeClr>
                </a:solidFill>
              </a:rPr>
              <a:t>2</a:t>
            </a:r>
          </a:p>
        </p:txBody>
      </p:sp>
    </p:spTree>
    <p:extLst>
      <p:ext uri="{BB962C8B-B14F-4D97-AF65-F5344CB8AC3E}">
        <p14:creationId xmlns:p14="http://schemas.microsoft.com/office/powerpoint/2010/main" val="5008011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a 4">
            <a:extLst>
              <a:ext uri="{FF2B5EF4-FFF2-40B4-BE49-F238E27FC236}">
                <a16:creationId xmlns:a16="http://schemas.microsoft.com/office/drawing/2014/main" id="{A63AF30B-E390-4E37-A1AE-CC129470AE52}"/>
              </a:ext>
            </a:extLst>
          </p:cNvPr>
          <p:cNvGraphicFramePr>
            <a:graphicFrameLocks noGrp="1"/>
          </p:cNvGraphicFramePr>
          <p:nvPr>
            <p:extLst>
              <p:ext uri="{D42A27DB-BD31-4B8C-83A1-F6EECF244321}">
                <p14:modId xmlns:p14="http://schemas.microsoft.com/office/powerpoint/2010/main" val="2664909856"/>
              </p:ext>
            </p:extLst>
          </p:nvPr>
        </p:nvGraphicFramePr>
        <p:xfrm>
          <a:off x="644173" y="1231231"/>
          <a:ext cx="11181382" cy="4876800"/>
        </p:xfrm>
        <a:graphic>
          <a:graphicData uri="http://schemas.openxmlformats.org/drawingml/2006/table">
            <a:tbl>
              <a:tblPr firstRow="1">
                <a:tableStyleId>{7DF18680-E054-41AD-8BC1-D1AEF772440D}</a:tableStyleId>
              </a:tblPr>
              <a:tblGrid>
                <a:gridCol w="2074239">
                  <a:extLst>
                    <a:ext uri="{9D8B030D-6E8A-4147-A177-3AD203B41FA5}">
                      <a16:colId xmlns:a16="http://schemas.microsoft.com/office/drawing/2014/main" val="1101732497"/>
                    </a:ext>
                  </a:extLst>
                </a:gridCol>
                <a:gridCol w="565079">
                  <a:extLst>
                    <a:ext uri="{9D8B030D-6E8A-4147-A177-3AD203B41FA5}">
                      <a16:colId xmlns:a16="http://schemas.microsoft.com/office/drawing/2014/main" val="2408923772"/>
                    </a:ext>
                  </a:extLst>
                </a:gridCol>
                <a:gridCol w="1756881">
                  <a:extLst>
                    <a:ext uri="{9D8B030D-6E8A-4147-A177-3AD203B41FA5}">
                      <a16:colId xmlns:a16="http://schemas.microsoft.com/office/drawing/2014/main" val="1312492009"/>
                    </a:ext>
                  </a:extLst>
                </a:gridCol>
                <a:gridCol w="3661839">
                  <a:extLst>
                    <a:ext uri="{9D8B030D-6E8A-4147-A177-3AD203B41FA5}">
                      <a16:colId xmlns:a16="http://schemas.microsoft.com/office/drawing/2014/main" val="3559060238"/>
                    </a:ext>
                  </a:extLst>
                </a:gridCol>
                <a:gridCol w="3123344">
                  <a:extLst>
                    <a:ext uri="{9D8B030D-6E8A-4147-A177-3AD203B41FA5}">
                      <a16:colId xmlns:a16="http://schemas.microsoft.com/office/drawing/2014/main" val="4234587800"/>
                    </a:ext>
                  </a:extLst>
                </a:gridCol>
              </a:tblGrid>
              <a:tr h="0">
                <a:tc>
                  <a:txBody>
                    <a:bodyPr/>
                    <a:lstStyle/>
                    <a:p>
                      <a:pPr algn="ctr"/>
                      <a:r>
                        <a:rPr lang="es-ES" sz="1500" dirty="0"/>
                        <a:t>Autores</a:t>
                      </a:r>
                      <a:endParaRPr lang="es-PE" sz="1500" dirty="0"/>
                    </a:p>
                  </a:txBody>
                  <a:tcPr anchor="ctr">
                    <a:solidFill>
                      <a:schemeClr val="accent1">
                        <a:lumMod val="50000"/>
                      </a:schemeClr>
                    </a:solidFill>
                  </a:tcPr>
                </a:tc>
                <a:tc>
                  <a:txBody>
                    <a:bodyPr/>
                    <a:lstStyle/>
                    <a:p>
                      <a:pPr algn="ctr"/>
                      <a:r>
                        <a:rPr lang="es-ES" sz="1500" dirty="0"/>
                        <a:t>País</a:t>
                      </a:r>
                      <a:endParaRPr lang="es-PE" sz="1500" dirty="0"/>
                    </a:p>
                  </a:txBody>
                  <a:tcPr anchor="ctr">
                    <a:solidFill>
                      <a:schemeClr val="accent1">
                        <a:lumMod val="50000"/>
                      </a:schemeClr>
                    </a:solidFill>
                  </a:tcPr>
                </a:tc>
                <a:tc>
                  <a:txBody>
                    <a:bodyPr/>
                    <a:lstStyle/>
                    <a:p>
                      <a:pPr algn="ctr"/>
                      <a:r>
                        <a:rPr lang="es-ES" sz="1500" dirty="0"/>
                        <a:t>Metodología y muestra</a:t>
                      </a:r>
                      <a:endParaRPr lang="es-PE" sz="1500" dirty="0"/>
                    </a:p>
                  </a:txBody>
                  <a:tcPr anchor="ctr">
                    <a:solidFill>
                      <a:schemeClr val="accent1">
                        <a:lumMod val="50000"/>
                      </a:schemeClr>
                    </a:solidFill>
                  </a:tcPr>
                </a:tc>
                <a:tc>
                  <a:txBody>
                    <a:bodyPr/>
                    <a:lstStyle/>
                    <a:p>
                      <a:pPr algn="ctr"/>
                      <a:r>
                        <a:rPr lang="es-ES" sz="1500" dirty="0"/>
                        <a:t>Prácticas pedagógicas</a:t>
                      </a:r>
                      <a:endParaRPr lang="es-PE" sz="1500" dirty="0"/>
                    </a:p>
                  </a:txBody>
                  <a:tcPr anchor="ctr">
                    <a:solidFill>
                      <a:schemeClr val="accent1">
                        <a:lumMod val="50000"/>
                      </a:schemeClr>
                    </a:solidFill>
                  </a:tcPr>
                </a:tc>
                <a:tc>
                  <a:txBody>
                    <a:bodyPr/>
                    <a:lstStyle/>
                    <a:p>
                      <a:pPr algn="ctr"/>
                      <a:r>
                        <a:rPr lang="es-ES" sz="1500" dirty="0"/>
                        <a:t>Aprendizajes</a:t>
                      </a:r>
                      <a:endParaRPr lang="es-PE" sz="1500" dirty="0"/>
                    </a:p>
                  </a:txBody>
                  <a:tcPr anchor="ctr">
                    <a:solidFill>
                      <a:schemeClr val="accent1">
                        <a:lumMod val="50000"/>
                      </a:schemeClr>
                    </a:solidFill>
                  </a:tcPr>
                </a:tc>
                <a:extLst>
                  <a:ext uri="{0D108BD9-81ED-4DB2-BD59-A6C34878D82A}">
                    <a16:rowId xmlns:a16="http://schemas.microsoft.com/office/drawing/2014/main" val="701952367"/>
                  </a:ext>
                </a:extLst>
              </a:tr>
              <a:tr h="0">
                <a:tc>
                  <a:txBody>
                    <a:bodyPr/>
                    <a:lstStyle/>
                    <a:p>
                      <a:pPr algn="ctr"/>
                      <a:r>
                        <a:rPr lang="es-PE" sz="1600" dirty="0"/>
                        <a:t>Yoshikawa et al. (2015)</a:t>
                      </a:r>
                    </a:p>
                  </a:txBody>
                  <a:tcPr anchor="ctr">
                    <a:lnB w="12700" cap="flat" cmpd="sng" algn="ctr">
                      <a:solidFill>
                        <a:schemeClr val="tx1"/>
                      </a:solidFill>
                      <a:prstDash val="solid"/>
                      <a:round/>
                      <a:headEnd type="none" w="med" len="med"/>
                      <a:tailEnd type="none" w="med" len="med"/>
                    </a:lnB>
                    <a:noFill/>
                  </a:tcPr>
                </a:tc>
                <a:tc>
                  <a:txBody>
                    <a:bodyPr/>
                    <a:lstStyle/>
                    <a:p>
                      <a:pPr algn="ctr"/>
                      <a:r>
                        <a:rPr lang="es-ES" sz="1600" dirty="0"/>
                        <a:t>CHL</a:t>
                      </a:r>
                      <a:endParaRPr lang="es-PE" sz="1600" dirty="0"/>
                    </a:p>
                  </a:txBody>
                  <a:tcPr anchor="ctr">
                    <a:lnB w="12700" cap="flat" cmpd="sng" algn="ctr">
                      <a:solidFill>
                        <a:schemeClr val="tx1"/>
                      </a:solidFill>
                      <a:prstDash val="solid"/>
                      <a:round/>
                      <a:headEnd type="none" w="med" len="med"/>
                      <a:tailEnd type="none" w="med" len="med"/>
                    </a:lnB>
                    <a:noFill/>
                  </a:tcPr>
                </a:tc>
                <a:tc>
                  <a:txBody>
                    <a:bodyPr/>
                    <a:lstStyle/>
                    <a:p>
                      <a:pPr algn="ctr"/>
                      <a:r>
                        <a:rPr lang="es-ES" sz="1600" dirty="0" err="1"/>
                        <a:t>Exp</a:t>
                      </a:r>
                      <a:r>
                        <a:rPr lang="es-ES" sz="1600" dirty="0"/>
                        <a:t>. Aleatorio</a:t>
                      </a:r>
                    </a:p>
                    <a:p>
                      <a:pPr algn="ctr"/>
                      <a:r>
                        <a:rPr lang="es-ES" sz="1000" dirty="0"/>
                        <a:t> ( N=64 escuelas) - OLS</a:t>
                      </a:r>
                    </a:p>
                  </a:txBody>
                  <a:tcPr anchor="ctr">
                    <a:lnB w="12700" cap="flat" cmpd="sng" algn="ctr">
                      <a:solidFill>
                        <a:schemeClr val="tx1"/>
                      </a:solidFill>
                      <a:prstDash val="solid"/>
                      <a:round/>
                      <a:headEnd type="none" w="med" len="med"/>
                      <a:tailEnd type="none" w="med" len="med"/>
                    </a:lnB>
                    <a:noFill/>
                  </a:tcPr>
                </a:tc>
                <a:tc>
                  <a:txBody>
                    <a:bodyPr/>
                    <a:lstStyle/>
                    <a:p>
                      <a:pPr marL="285750" indent="-285750" algn="l">
                        <a:buFontTx/>
                        <a:buChar char="-"/>
                      </a:pPr>
                      <a:r>
                        <a:rPr lang="en-US" sz="1600" dirty="0" err="1"/>
                        <a:t>Organización</a:t>
                      </a:r>
                      <a:r>
                        <a:rPr lang="en-US" sz="1600" dirty="0"/>
                        <a:t> : 0.38* D.E.</a:t>
                      </a:r>
                    </a:p>
                    <a:p>
                      <a:pPr marL="285750" indent="-285750" algn="l">
                        <a:buFontTx/>
                        <a:buChar char="-"/>
                      </a:pPr>
                      <a:r>
                        <a:rPr lang="en-US" sz="1600" dirty="0" err="1"/>
                        <a:t>Soporte</a:t>
                      </a:r>
                      <a:r>
                        <a:rPr lang="en-US" sz="1600" dirty="0"/>
                        <a:t> </a:t>
                      </a:r>
                      <a:r>
                        <a:rPr lang="en-US" sz="1600" dirty="0" err="1"/>
                        <a:t>emocional</a:t>
                      </a:r>
                      <a:r>
                        <a:rPr lang="en-US" sz="1600" dirty="0"/>
                        <a:t> : 0.43* D.E.</a:t>
                      </a:r>
                      <a:endParaRPr lang="es-PE" sz="1600" dirty="0"/>
                    </a:p>
                  </a:txBody>
                  <a:tcPr anchor="ctr">
                    <a:lnB w="12700" cap="flat" cmpd="sng" algn="ctr">
                      <a:solidFill>
                        <a:schemeClr val="tx1"/>
                      </a:solidFill>
                      <a:prstDash val="solid"/>
                      <a:round/>
                      <a:headEnd type="none" w="med" len="med"/>
                      <a:tailEnd type="none" w="med" len="med"/>
                    </a:lnB>
                    <a:solidFill>
                      <a:srgbClr val="CBFFCD"/>
                    </a:solidFill>
                  </a:tcPr>
                </a:tc>
                <a:tc>
                  <a:txBody>
                    <a:bodyPr/>
                    <a:lstStyle/>
                    <a:p>
                      <a:pPr algn="l"/>
                      <a:r>
                        <a:rPr lang="es-ES" sz="1600" dirty="0"/>
                        <a:t>- Ninguno* (Falta de intensidad curricular y ausentismo escolar)</a:t>
                      </a:r>
                      <a:endParaRPr lang="es-PE" sz="1600" dirty="0"/>
                    </a:p>
                  </a:txBody>
                  <a:tcPr anchor="ctr">
                    <a:lnB w="12700" cap="flat" cmpd="sng" algn="ctr">
                      <a:solidFill>
                        <a:schemeClr val="tx1"/>
                      </a:solidFill>
                      <a:prstDash val="solid"/>
                      <a:round/>
                      <a:headEnd type="none" w="med" len="med"/>
                      <a:tailEnd type="none" w="med" len="med"/>
                    </a:lnB>
                    <a:solidFill>
                      <a:schemeClr val="accent2">
                        <a:lumMod val="40000"/>
                        <a:lumOff val="60000"/>
                      </a:schemeClr>
                    </a:solidFill>
                  </a:tcPr>
                </a:tc>
                <a:extLst>
                  <a:ext uri="{0D108BD9-81ED-4DB2-BD59-A6C34878D82A}">
                    <a16:rowId xmlns:a16="http://schemas.microsoft.com/office/drawing/2014/main" val="17516167"/>
                  </a:ext>
                </a:extLst>
              </a:tr>
              <a:tr h="0">
                <a:tc>
                  <a:txBody>
                    <a:bodyPr/>
                    <a:lstStyle/>
                    <a:p>
                      <a:pPr algn="ctr"/>
                      <a:r>
                        <a:rPr lang="es-PE" sz="1600" dirty="0"/>
                        <a:t>Merino et al. (2018)</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PE" sz="1600" dirty="0"/>
                        <a:t>CHL</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ES" sz="1600" dirty="0" err="1"/>
                        <a:t>Exp</a:t>
                      </a:r>
                      <a:r>
                        <a:rPr lang="es-ES" sz="1600" dirty="0"/>
                        <a:t>. Aleatorio</a:t>
                      </a:r>
                    </a:p>
                    <a:p>
                      <a:pPr algn="ctr"/>
                      <a:r>
                        <a:rPr lang="es-ES" sz="1000" dirty="0"/>
                        <a:t> (N=24 escuelas) – </a:t>
                      </a:r>
                      <a:r>
                        <a:rPr lang="es-ES" sz="1000" dirty="0" err="1"/>
                        <a:t>Dif</a:t>
                      </a:r>
                      <a:r>
                        <a:rPr lang="es-ES" sz="1000" dirty="0"/>
                        <a:t> en </a:t>
                      </a:r>
                      <a:r>
                        <a:rPr lang="es-ES" sz="1000"/>
                        <a:t>Dif</a:t>
                      </a:r>
                      <a:endParaRPr lang="es-ES" sz="1000" dirty="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285750" indent="-285750" algn="l">
                        <a:buFontTx/>
                        <a:buChar char="-"/>
                      </a:pPr>
                      <a:r>
                        <a:rPr lang="es-PE" sz="1600" dirty="0" err="1"/>
                        <a:t>Indice</a:t>
                      </a:r>
                      <a:r>
                        <a:rPr lang="es-PE" sz="1600" dirty="0"/>
                        <a:t> general(P-K/K): 1.3**/ 1.1* D.E.</a:t>
                      </a:r>
                    </a:p>
                    <a:p>
                      <a:pPr marL="285750" indent="-285750" algn="l">
                        <a:buFontTx/>
                        <a:buChar char="-"/>
                      </a:pPr>
                      <a:r>
                        <a:rPr lang="es-PE" sz="1600" dirty="0"/>
                        <a:t>Leng. y </a:t>
                      </a:r>
                      <a:r>
                        <a:rPr lang="es-PE" sz="1600" dirty="0" err="1"/>
                        <a:t>lit.</a:t>
                      </a:r>
                      <a:r>
                        <a:rPr lang="es-PE" sz="1600" dirty="0"/>
                        <a:t> (P-K/K): 1.5** / 1.6*** D.E.</a:t>
                      </a:r>
                    </a:p>
                    <a:p>
                      <a:pPr marL="285750" indent="-285750" algn="l">
                        <a:buFontTx/>
                        <a:buChar char="-"/>
                      </a:pPr>
                      <a:r>
                        <a:rPr lang="es-PE" sz="1600" dirty="0"/>
                        <a:t>Escrit. </a:t>
                      </a:r>
                      <a:r>
                        <a:rPr lang="es-PE" sz="1600" dirty="0" err="1"/>
                        <a:t>temp</a:t>
                      </a:r>
                      <a:r>
                        <a:rPr lang="es-PE" sz="1600" dirty="0"/>
                        <a:t>. (P-K/K): 1.4*/ 1.2**  D.E.</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BFFCD"/>
                    </a:solidFill>
                  </a:tcPr>
                </a:tc>
                <a:tc>
                  <a:txBody>
                    <a:bodyPr/>
                    <a:lstStyle/>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es-ES" sz="1600" dirty="0"/>
                        <a:t>No se midió.</a:t>
                      </a:r>
                      <a:endParaRPr lang="es-PE" sz="1600" dirty="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extLst>
                  <a:ext uri="{0D108BD9-81ED-4DB2-BD59-A6C34878D82A}">
                    <a16:rowId xmlns:a16="http://schemas.microsoft.com/office/drawing/2014/main" val="523296416"/>
                  </a:ext>
                </a:extLst>
              </a:tr>
              <a:tr h="0">
                <a:tc>
                  <a:txBody>
                    <a:bodyPr/>
                    <a:lstStyle/>
                    <a:p>
                      <a:pPr algn="ctr"/>
                      <a:r>
                        <a:rPr lang="es-PE" sz="1600" dirty="0" err="1"/>
                        <a:t>Rodriguez</a:t>
                      </a:r>
                      <a:r>
                        <a:rPr lang="es-PE" sz="1600" dirty="0"/>
                        <a:t> et al. (2016)</a:t>
                      </a:r>
                    </a:p>
                  </a:txBody>
                  <a:tcPr anchor="ctr">
                    <a:lnT w="12700" cap="flat" cmpd="sng" algn="ctr">
                      <a:solidFill>
                        <a:schemeClr val="tx1"/>
                      </a:solidFill>
                      <a:prstDash val="solid"/>
                      <a:round/>
                      <a:headEnd type="none" w="med" len="med"/>
                      <a:tailEnd type="none" w="med" len="med"/>
                    </a:lnT>
                    <a:noFill/>
                  </a:tcPr>
                </a:tc>
                <a:tc>
                  <a:txBody>
                    <a:bodyPr/>
                    <a:lstStyle/>
                    <a:p>
                      <a:pPr algn="ctr"/>
                      <a:r>
                        <a:rPr lang="es-ES" sz="1600" dirty="0"/>
                        <a:t>PER</a:t>
                      </a:r>
                      <a:endParaRPr lang="es-PE" sz="1600" dirty="0"/>
                    </a:p>
                  </a:txBody>
                  <a:tcPr anchor="ctr">
                    <a:lnT w="12700" cap="flat" cmpd="sng" algn="ctr">
                      <a:solidFill>
                        <a:schemeClr val="tx1"/>
                      </a:solidFill>
                      <a:prstDash val="solid"/>
                      <a:round/>
                      <a:headEnd type="none" w="med" len="med"/>
                      <a:tailEnd type="none" w="med" len="med"/>
                    </a:lnT>
                    <a:noFill/>
                  </a:tcPr>
                </a:tc>
                <a:tc>
                  <a:txBody>
                    <a:bodyPr/>
                    <a:lstStyle/>
                    <a:p>
                      <a:pPr algn="ctr"/>
                      <a:r>
                        <a:rPr lang="es-ES" sz="1600" dirty="0" err="1"/>
                        <a:t>Dif</a:t>
                      </a:r>
                      <a:r>
                        <a:rPr lang="es-ES" sz="1600" dirty="0"/>
                        <a:t>. en </a:t>
                      </a:r>
                      <a:r>
                        <a:rPr lang="es-ES" sz="1600" dirty="0" err="1"/>
                        <a:t>Dif</a:t>
                      </a:r>
                      <a:r>
                        <a:rPr lang="es-ES" sz="1600" dirty="0"/>
                        <a:t>. con emparejamiento</a:t>
                      </a:r>
                    </a:p>
                    <a:p>
                      <a:pPr marL="0" marR="0" lvl="0" indent="0" algn="ctr" defTabSz="914400" rtl="0" eaLnBrk="1" fontAlgn="auto" latinLnBrk="0" hangingPunct="1">
                        <a:lnSpc>
                          <a:spcPct val="100000"/>
                        </a:lnSpc>
                        <a:spcBef>
                          <a:spcPts val="0"/>
                        </a:spcBef>
                        <a:spcAft>
                          <a:spcPts val="0"/>
                        </a:spcAft>
                        <a:buClrTx/>
                        <a:buSzTx/>
                        <a:buFontTx/>
                        <a:buNone/>
                        <a:tabLst/>
                        <a:defRPr/>
                      </a:pPr>
                      <a:r>
                        <a:rPr lang="es-ES" sz="1000" dirty="0"/>
                        <a:t>(N=+2000 escuelas) </a:t>
                      </a:r>
                    </a:p>
                  </a:txBody>
                  <a:tcPr anchor="ctr">
                    <a:lnT w="12700" cap="flat" cmpd="sng" algn="ctr">
                      <a:solidFill>
                        <a:schemeClr val="tx1"/>
                      </a:solidFill>
                      <a:prstDash val="solid"/>
                      <a:round/>
                      <a:headEnd type="none" w="med" len="med"/>
                      <a:tailEnd type="none" w="med" len="med"/>
                    </a:lnT>
                    <a:noFill/>
                  </a:tcPr>
                </a:tc>
                <a:tc>
                  <a:txBody>
                    <a:bodyPr/>
                    <a:lstStyle/>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es-ES" sz="1600" dirty="0"/>
                        <a:t>No se midió.</a:t>
                      </a:r>
                      <a:endParaRPr lang="es-PE" sz="1600" dirty="0"/>
                    </a:p>
                  </a:txBody>
                  <a:tcPr anchor="ctr">
                    <a:lnT w="12700" cap="flat" cmpd="sng" algn="ctr">
                      <a:solidFill>
                        <a:schemeClr val="tx1"/>
                      </a:solidFill>
                      <a:prstDash val="solid"/>
                      <a:round/>
                      <a:headEnd type="none" w="med" len="med"/>
                      <a:tailEnd type="none" w="med" len="med"/>
                    </a:lnT>
                    <a:solidFill>
                      <a:srgbClr val="CBFFCD"/>
                    </a:solidFill>
                  </a:tcPr>
                </a:tc>
                <a:tc>
                  <a:txBody>
                    <a:bodyPr/>
                    <a:lstStyle/>
                    <a:p>
                      <a:pPr algn="l"/>
                      <a:r>
                        <a:rPr lang="es-PE" sz="1600" dirty="0"/>
                        <a:t>-Matemáticas : 0.2*** D.E.</a:t>
                      </a:r>
                    </a:p>
                    <a:p>
                      <a:pPr algn="l"/>
                      <a:r>
                        <a:rPr lang="es-PE" sz="1600" dirty="0"/>
                        <a:t>-Comp. Lectora: 0.12*** D.E.</a:t>
                      </a:r>
                    </a:p>
                  </a:txBody>
                  <a:tcPr anchor="ctr">
                    <a:lnT w="12700" cap="flat" cmpd="sng" algn="ctr">
                      <a:solidFill>
                        <a:schemeClr val="tx1"/>
                      </a:solidFill>
                      <a:prstDash val="solid"/>
                      <a:round/>
                      <a:headEnd type="none" w="med" len="med"/>
                      <a:tailEnd type="none" w="med" len="med"/>
                    </a:lnT>
                    <a:solidFill>
                      <a:schemeClr val="accent2">
                        <a:lumMod val="40000"/>
                        <a:lumOff val="60000"/>
                      </a:schemeClr>
                    </a:solidFill>
                  </a:tcPr>
                </a:tc>
                <a:extLst>
                  <a:ext uri="{0D108BD9-81ED-4DB2-BD59-A6C34878D82A}">
                    <a16:rowId xmlns:a16="http://schemas.microsoft.com/office/drawing/2014/main" val="1287561117"/>
                  </a:ext>
                </a:extLst>
              </a:tr>
              <a:tr h="0">
                <a:tc>
                  <a:txBody>
                    <a:bodyPr/>
                    <a:lstStyle/>
                    <a:p>
                      <a:pPr algn="ctr"/>
                      <a:r>
                        <a:rPr lang="es-PE" sz="1600" kern="1200" dirty="0" err="1">
                          <a:solidFill>
                            <a:schemeClr val="dk1"/>
                          </a:solidFill>
                          <a:latin typeface="+mn-lt"/>
                          <a:ea typeface="+mn-ea"/>
                          <a:cs typeface="+mn-cs"/>
                        </a:rPr>
                        <a:t>Majerowicz</a:t>
                      </a:r>
                      <a:r>
                        <a:rPr lang="es-PE" sz="1600" kern="1200" dirty="0">
                          <a:solidFill>
                            <a:schemeClr val="dk1"/>
                          </a:solidFill>
                          <a:latin typeface="+mn-lt"/>
                          <a:ea typeface="+mn-ea"/>
                          <a:cs typeface="+mn-cs"/>
                        </a:rPr>
                        <a:t> et al. (2018)</a:t>
                      </a:r>
                    </a:p>
                  </a:txBody>
                  <a:tcPr anchor="ctr">
                    <a:noFill/>
                  </a:tcPr>
                </a:tc>
                <a:tc>
                  <a:txBody>
                    <a:bodyPr/>
                    <a:lstStyle/>
                    <a:p>
                      <a:pPr algn="ctr"/>
                      <a:r>
                        <a:rPr lang="es-ES" sz="1600" dirty="0"/>
                        <a:t>PER</a:t>
                      </a:r>
                      <a:endParaRPr lang="es-PE" sz="1600" dirty="0"/>
                    </a:p>
                  </a:txBody>
                  <a:tcPr anchor="ctr">
                    <a:noFill/>
                  </a:tcPr>
                </a:tc>
                <a:tc>
                  <a:txBody>
                    <a:bodyPr/>
                    <a:lstStyle/>
                    <a:p>
                      <a:pPr algn="ctr"/>
                      <a:r>
                        <a:rPr lang="es-ES" sz="1600" dirty="0" err="1"/>
                        <a:t>Exp</a:t>
                      </a:r>
                      <a:r>
                        <a:rPr lang="es-ES" sz="1600" dirty="0"/>
                        <a:t>. Aleatorio</a:t>
                      </a:r>
                    </a:p>
                    <a:p>
                      <a:pPr marL="0" marR="0" lvl="0" indent="0" algn="ctr" defTabSz="914400" rtl="0" eaLnBrk="1" fontAlgn="auto" latinLnBrk="0" hangingPunct="1">
                        <a:lnSpc>
                          <a:spcPct val="100000"/>
                        </a:lnSpc>
                        <a:spcBef>
                          <a:spcPts val="0"/>
                        </a:spcBef>
                        <a:spcAft>
                          <a:spcPts val="0"/>
                        </a:spcAft>
                        <a:buClrTx/>
                        <a:buSzTx/>
                        <a:buFontTx/>
                        <a:buNone/>
                        <a:tabLst/>
                        <a:defRPr/>
                      </a:pPr>
                      <a:r>
                        <a:rPr lang="es-ES" sz="1000" dirty="0"/>
                        <a:t>(N=+2000 escuelas)- OLS / 2SLS</a:t>
                      </a:r>
                      <a:endParaRPr lang="es-ES" sz="1600" dirty="0"/>
                    </a:p>
                  </a:txBody>
                  <a:tcPr anchor="ctr">
                    <a:noFill/>
                  </a:tcPr>
                </a:tc>
                <a:tc>
                  <a:txBody>
                    <a:bodyPr/>
                    <a:lstStyle/>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es-ES" sz="1600" dirty="0"/>
                        <a:t>No se midió.</a:t>
                      </a:r>
                      <a:endParaRPr lang="es-PE" sz="1600" dirty="0"/>
                    </a:p>
                  </a:txBody>
                  <a:tcPr anchor="ctr">
                    <a:solidFill>
                      <a:srgbClr val="CBFFCD"/>
                    </a:solidFill>
                  </a:tcPr>
                </a:tc>
                <a:tc>
                  <a:txBody>
                    <a:bodyPr/>
                    <a:lstStyle/>
                    <a:p>
                      <a:pPr algn="l"/>
                      <a:r>
                        <a:rPr lang="es-PE" sz="1600" dirty="0"/>
                        <a:t>-Matemáticas : 0.38*** D.E.</a:t>
                      </a:r>
                    </a:p>
                    <a:p>
                      <a:pPr algn="l"/>
                      <a:r>
                        <a:rPr lang="es-PE" sz="1600" dirty="0"/>
                        <a:t>-Comp. Lectora: 0.25*** D.E.</a:t>
                      </a:r>
                    </a:p>
                  </a:txBody>
                  <a:tcPr anchor="ctr">
                    <a:solidFill>
                      <a:schemeClr val="accent2">
                        <a:lumMod val="40000"/>
                        <a:lumOff val="60000"/>
                      </a:schemeClr>
                    </a:solidFill>
                  </a:tcPr>
                </a:tc>
                <a:extLst>
                  <a:ext uri="{0D108BD9-81ED-4DB2-BD59-A6C34878D82A}">
                    <a16:rowId xmlns:a16="http://schemas.microsoft.com/office/drawing/2014/main" val="2565269735"/>
                  </a:ext>
                </a:extLst>
              </a:tr>
              <a:tr h="0">
                <a:tc>
                  <a:txBody>
                    <a:bodyPr/>
                    <a:lstStyle/>
                    <a:p>
                      <a:pPr algn="ctr"/>
                      <a:r>
                        <a:rPr lang="es-PE" sz="1600" dirty="0"/>
                        <a:t>Castro et al. (2019)</a:t>
                      </a:r>
                    </a:p>
                  </a:txBody>
                  <a:tcPr anchor="ctr">
                    <a:lnB w="12700" cap="flat" cmpd="sng" algn="ctr">
                      <a:solidFill>
                        <a:schemeClr val="tx1"/>
                      </a:solidFill>
                      <a:prstDash val="solid"/>
                      <a:round/>
                      <a:headEnd type="none" w="med" len="med"/>
                      <a:tailEnd type="none" w="med" len="med"/>
                    </a:lnB>
                    <a:noFill/>
                  </a:tcPr>
                </a:tc>
                <a:tc>
                  <a:txBody>
                    <a:bodyPr/>
                    <a:lstStyle/>
                    <a:p>
                      <a:pPr algn="ctr"/>
                      <a:r>
                        <a:rPr lang="es-ES" sz="1600" dirty="0"/>
                        <a:t>PER</a:t>
                      </a:r>
                      <a:endParaRPr lang="es-PE" sz="1600" dirty="0"/>
                    </a:p>
                  </a:txBody>
                  <a:tcPr anchor="ctr">
                    <a:lnB w="12700" cap="flat" cmpd="sng" algn="ctr">
                      <a:solidFill>
                        <a:schemeClr val="tx1"/>
                      </a:solidFill>
                      <a:prstDash val="solid"/>
                      <a:round/>
                      <a:headEnd type="none" w="med" len="med"/>
                      <a:tailEnd type="none" w="med" len="med"/>
                    </a:lnB>
                    <a:noFill/>
                  </a:tcPr>
                </a:tc>
                <a:tc>
                  <a:txBody>
                    <a:bodyPr/>
                    <a:lstStyle/>
                    <a:p>
                      <a:pPr algn="ctr"/>
                      <a:r>
                        <a:rPr lang="es-ES" sz="1600" dirty="0" err="1"/>
                        <a:t>Exp</a:t>
                      </a:r>
                      <a:r>
                        <a:rPr lang="es-ES" sz="1600" dirty="0"/>
                        <a:t>. Aleatorio</a:t>
                      </a:r>
                    </a:p>
                    <a:p>
                      <a:pPr marL="0" marR="0" lvl="0" indent="0" algn="ctr" defTabSz="914400" rtl="0" eaLnBrk="1" fontAlgn="auto" latinLnBrk="0" hangingPunct="1">
                        <a:lnSpc>
                          <a:spcPct val="100000"/>
                        </a:lnSpc>
                        <a:spcBef>
                          <a:spcPts val="0"/>
                        </a:spcBef>
                        <a:spcAft>
                          <a:spcPts val="0"/>
                        </a:spcAft>
                        <a:buClrTx/>
                        <a:buSzTx/>
                        <a:buFontTx/>
                        <a:buNone/>
                        <a:tabLst/>
                        <a:defRPr/>
                      </a:pPr>
                      <a:r>
                        <a:rPr lang="es-ES" sz="1000" dirty="0"/>
                        <a:t>(N=364 escuelas) – OLS/2SLS</a:t>
                      </a:r>
                    </a:p>
                  </a:txBody>
                  <a:tcPr anchor="ctr">
                    <a:lnB w="12700" cap="flat" cmpd="sng" algn="ctr">
                      <a:solidFill>
                        <a:schemeClr val="tx1"/>
                      </a:solidFill>
                      <a:prstDash val="solid"/>
                      <a:round/>
                      <a:headEnd type="none" w="med" len="med"/>
                      <a:tailEnd type="none" w="med" len="med"/>
                    </a:lnB>
                    <a:noFill/>
                  </a:tcPr>
                </a:tc>
                <a:tc>
                  <a:txBody>
                    <a:bodyPr/>
                    <a:lstStyle/>
                    <a:p>
                      <a:pPr marL="285750" indent="-285750" algn="l">
                        <a:buFontTx/>
                        <a:buChar char="-"/>
                      </a:pPr>
                      <a:r>
                        <a:rPr lang="es-PE" sz="1600" dirty="0"/>
                        <a:t>Índice de </a:t>
                      </a:r>
                      <a:r>
                        <a:rPr lang="es-PE" sz="1600" dirty="0" err="1"/>
                        <a:t>pract</a:t>
                      </a:r>
                      <a:r>
                        <a:rPr lang="es-PE" sz="1600" dirty="0"/>
                        <a:t>. : 0.24 - 0.34 D.E. ***</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es-PE" sz="1600" dirty="0"/>
                        <a:t>Índice de </a:t>
                      </a:r>
                      <a:r>
                        <a:rPr lang="es-PE" sz="1600" dirty="0" err="1"/>
                        <a:t>pract</a:t>
                      </a:r>
                      <a:r>
                        <a:rPr lang="es-PE" sz="1600" dirty="0"/>
                        <a:t>. (ITT) : 0.2 - 0.3 D.E.***</a:t>
                      </a:r>
                    </a:p>
                  </a:txBody>
                  <a:tcPr anchor="ctr">
                    <a:lnB w="12700" cap="flat" cmpd="sng" algn="ctr">
                      <a:solidFill>
                        <a:schemeClr val="tx1"/>
                      </a:solidFill>
                      <a:prstDash val="solid"/>
                      <a:round/>
                      <a:headEnd type="none" w="med" len="med"/>
                      <a:tailEnd type="none" w="med" len="med"/>
                    </a:lnB>
                    <a:solidFill>
                      <a:srgbClr val="CBFFCD"/>
                    </a:solidFill>
                  </a:tcPr>
                </a:tc>
                <a:tc>
                  <a:txBody>
                    <a:bodyPr/>
                    <a:lstStyle/>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es-ES" sz="1600" dirty="0"/>
                        <a:t>No se midió.</a:t>
                      </a:r>
                      <a:endParaRPr lang="es-PE" sz="1600" dirty="0"/>
                    </a:p>
                  </a:txBody>
                  <a:tcPr anchor="ctr">
                    <a:lnB w="12700" cap="flat" cmpd="sng" algn="ctr">
                      <a:solidFill>
                        <a:schemeClr val="tx1"/>
                      </a:solidFill>
                      <a:prstDash val="solid"/>
                      <a:round/>
                      <a:headEnd type="none" w="med" len="med"/>
                      <a:tailEnd type="none" w="med" len="med"/>
                    </a:lnB>
                    <a:solidFill>
                      <a:schemeClr val="accent2">
                        <a:lumMod val="40000"/>
                        <a:lumOff val="60000"/>
                      </a:schemeClr>
                    </a:solidFill>
                  </a:tcPr>
                </a:tc>
                <a:extLst>
                  <a:ext uri="{0D108BD9-81ED-4DB2-BD59-A6C34878D82A}">
                    <a16:rowId xmlns:a16="http://schemas.microsoft.com/office/drawing/2014/main" val="826347396"/>
                  </a:ext>
                </a:extLst>
              </a:tr>
              <a:tr h="0">
                <a:tc>
                  <a:txBody>
                    <a:bodyPr/>
                    <a:lstStyle/>
                    <a:p>
                      <a:pPr algn="ctr"/>
                      <a:r>
                        <a:rPr lang="es-PE" sz="1600" dirty="0"/>
                        <a:t>Albornoz et al. (2018)</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ES" sz="1600" dirty="0"/>
                        <a:t>ARG</a:t>
                      </a:r>
                      <a:endParaRPr lang="es-PE" sz="1600" dirty="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ES" sz="1600" dirty="0" err="1"/>
                        <a:t>Exp</a:t>
                      </a:r>
                      <a:r>
                        <a:rPr lang="es-ES" sz="1600" dirty="0"/>
                        <a:t>. Aleatorio</a:t>
                      </a:r>
                    </a:p>
                    <a:p>
                      <a:pPr algn="ctr"/>
                      <a:r>
                        <a:rPr lang="es-ES" sz="1000" kern="1200" dirty="0">
                          <a:solidFill>
                            <a:schemeClr val="dk1"/>
                          </a:solidFill>
                          <a:latin typeface="+mn-lt"/>
                          <a:ea typeface="+mn-ea"/>
                          <a:cs typeface="+mn-cs"/>
                        </a:rPr>
                        <a:t>(N=46 escuelas) OLS</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285750" indent="-285750" algn="l">
                        <a:buFontTx/>
                        <a:buChar char="-"/>
                      </a:pPr>
                      <a:r>
                        <a:rPr lang="es-PE" sz="1600" dirty="0"/>
                        <a:t>No se midió.</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BFFCD"/>
                    </a:solidFill>
                  </a:tcPr>
                </a:tc>
                <a:tc>
                  <a:txBody>
                    <a:bodyPr/>
                    <a:lstStyle/>
                    <a:p>
                      <a:pPr algn="l"/>
                      <a:r>
                        <a:rPr lang="es-PE" sz="1600" dirty="0"/>
                        <a:t>-Ciencias: 0.64*** D.E.</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extLst>
                  <a:ext uri="{0D108BD9-81ED-4DB2-BD59-A6C34878D82A}">
                    <a16:rowId xmlns:a16="http://schemas.microsoft.com/office/drawing/2014/main" val="2491828996"/>
                  </a:ext>
                </a:extLst>
              </a:tr>
              <a:tr h="0">
                <a:tc>
                  <a:txBody>
                    <a:bodyPr/>
                    <a:lstStyle/>
                    <a:p>
                      <a:pPr algn="ctr"/>
                      <a:r>
                        <a:rPr lang="es-PE" sz="1600" dirty="0" err="1"/>
                        <a:t>Cilliers</a:t>
                      </a:r>
                      <a:r>
                        <a:rPr lang="es-PE" sz="1600" dirty="0"/>
                        <a:t> et al. (2019)</a:t>
                      </a:r>
                    </a:p>
                  </a:txBody>
                  <a:tcPr anchor="ctr">
                    <a:lnT w="12700" cap="flat" cmpd="sng" algn="ctr">
                      <a:solidFill>
                        <a:schemeClr val="tx1"/>
                      </a:solidFill>
                      <a:prstDash val="solid"/>
                      <a:round/>
                      <a:headEnd type="none" w="med" len="med"/>
                      <a:tailEnd type="none" w="med" len="med"/>
                    </a:lnT>
                    <a:noFill/>
                  </a:tcPr>
                </a:tc>
                <a:tc>
                  <a:txBody>
                    <a:bodyPr/>
                    <a:lstStyle/>
                    <a:p>
                      <a:pPr algn="ctr"/>
                      <a:r>
                        <a:rPr lang="es-ES" sz="1600" dirty="0"/>
                        <a:t>ZAF</a:t>
                      </a:r>
                      <a:endParaRPr lang="es-PE" sz="1600" dirty="0"/>
                    </a:p>
                  </a:txBody>
                  <a:tcPr anchor="ctr">
                    <a:lnT w="12700" cap="flat" cmpd="sng" algn="ctr">
                      <a:solidFill>
                        <a:schemeClr val="tx1"/>
                      </a:solidFill>
                      <a:prstDash val="solid"/>
                      <a:round/>
                      <a:headEnd type="none" w="med" len="med"/>
                      <a:tailEnd type="none" w="med" len="med"/>
                    </a:lnT>
                    <a:noFill/>
                  </a:tcPr>
                </a:tc>
                <a:tc>
                  <a:txBody>
                    <a:bodyPr/>
                    <a:lstStyle/>
                    <a:p>
                      <a:pPr algn="ctr"/>
                      <a:r>
                        <a:rPr lang="es-ES" sz="1600" dirty="0" err="1"/>
                        <a:t>Exp</a:t>
                      </a:r>
                      <a:r>
                        <a:rPr lang="es-ES" sz="1600" dirty="0"/>
                        <a:t>. Aleatorio</a:t>
                      </a:r>
                    </a:p>
                    <a:p>
                      <a:pPr algn="ctr"/>
                      <a:r>
                        <a:rPr lang="es-ES" sz="1000" dirty="0"/>
                        <a:t>(N=40 /N=130) OLS</a:t>
                      </a:r>
                      <a:endParaRPr lang="es-ES" sz="1600" dirty="0"/>
                    </a:p>
                  </a:txBody>
                  <a:tcPr anchor="ctr">
                    <a:lnT w="12700" cap="flat" cmpd="sng" algn="ctr">
                      <a:solidFill>
                        <a:schemeClr val="tx1"/>
                      </a:solidFill>
                      <a:prstDash val="solid"/>
                      <a:round/>
                      <a:headEnd type="none" w="med" len="med"/>
                      <a:tailEnd type="none" w="med" len="med"/>
                    </a:lnT>
                    <a:noFill/>
                  </a:tcPr>
                </a:tc>
                <a:tc>
                  <a:txBody>
                    <a:bodyPr/>
                    <a:lstStyle/>
                    <a:p>
                      <a:pPr marL="285750" indent="-285750" algn="l">
                        <a:buFontTx/>
                        <a:buChar char="-"/>
                      </a:pPr>
                      <a:r>
                        <a:rPr lang="es-PE" sz="1600" dirty="0" err="1"/>
                        <a:t>Indice</a:t>
                      </a:r>
                      <a:r>
                        <a:rPr lang="es-PE" sz="1600" dirty="0"/>
                        <a:t> de </a:t>
                      </a:r>
                      <a:r>
                        <a:rPr lang="es-PE" sz="1600" dirty="0" err="1"/>
                        <a:t>pract</a:t>
                      </a:r>
                      <a:r>
                        <a:rPr lang="es-PE" sz="1600" dirty="0"/>
                        <a:t>. Lectura : 0.63*** D.E.</a:t>
                      </a:r>
                    </a:p>
                  </a:txBody>
                  <a:tcPr anchor="ctr">
                    <a:lnT w="12700" cap="flat" cmpd="sng" algn="ctr">
                      <a:solidFill>
                        <a:schemeClr val="tx1"/>
                      </a:solidFill>
                      <a:prstDash val="solid"/>
                      <a:round/>
                      <a:headEnd type="none" w="med" len="med"/>
                      <a:tailEnd type="none" w="med" len="med"/>
                    </a:lnT>
                    <a:solidFill>
                      <a:srgbClr val="CBFFCD"/>
                    </a:solidFill>
                  </a:tcPr>
                </a:tc>
                <a:tc>
                  <a:txBody>
                    <a:bodyPr/>
                    <a:lstStyle/>
                    <a:p>
                      <a:pPr algn="l"/>
                      <a:r>
                        <a:rPr lang="es-PE" sz="1600" dirty="0"/>
                        <a:t>-Lectura: 0.29*** D.E.</a:t>
                      </a:r>
                    </a:p>
                  </a:txBody>
                  <a:tcPr anchor="ctr">
                    <a:lnT w="12700" cap="flat" cmpd="sng" algn="ctr">
                      <a:solidFill>
                        <a:schemeClr val="tx1"/>
                      </a:solidFill>
                      <a:prstDash val="solid"/>
                      <a:round/>
                      <a:headEnd type="none" w="med" len="med"/>
                      <a:tailEnd type="none" w="med" len="med"/>
                    </a:lnT>
                    <a:solidFill>
                      <a:schemeClr val="accent2">
                        <a:lumMod val="40000"/>
                        <a:lumOff val="60000"/>
                      </a:schemeClr>
                    </a:solidFill>
                  </a:tcPr>
                </a:tc>
                <a:extLst>
                  <a:ext uri="{0D108BD9-81ED-4DB2-BD59-A6C34878D82A}">
                    <a16:rowId xmlns:a16="http://schemas.microsoft.com/office/drawing/2014/main" val="3894110710"/>
                  </a:ext>
                </a:extLst>
              </a:tr>
            </a:tbl>
          </a:graphicData>
        </a:graphic>
      </p:graphicFrame>
      <p:sp>
        <p:nvSpPr>
          <p:cNvPr id="3" name="Marcador de contenido 2">
            <a:extLst>
              <a:ext uri="{FF2B5EF4-FFF2-40B4-BE49-F238E27FC236}">
                <a16:creationId xmlns:a16="http://schemas.microsoft.com/office/drawing/2014/main" id="{4737D89D-DDD6-4851-AA40-05B8CEFADC9B}"/>
              </a:ext>
            </a:extLst>
          </p:cNvPr>
          <p:cNvSpPr txBox="1">
            <a:spLocks/>
          </p:cNvSpPr>
          <p:nvPr/>
        </p:nvSpPr>
        <p:spPr>
          <a:xfrm>
            <a:off x="788011" y="422761"/>
            <a:ext cx="10515600" cy="545574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PE" b="1" dirty="0">
                <a:solidFill>
                  <a:srgbClr val="08238B"/>
                </a:solidFill>
              </a:rPr>
              <a:t>Tabla</a:t>
            </a:r>
            <a:endParaRPr lang="en-US" dirty="0"/>
          </a:p>
        </p:txBody>
      </p:sp>
      <p:cxnSp>
        <p:nvCxnSpPr>
          <p:cNvPr id="5" name="Conector recto 2">
            <a:extLst>
              <a:ext uri="{FF2B5EF4-FFF2-40B4-BE49-F238E27FC236}">
                <a16:creationId xmlns:a16="http://schemas.microsoft.com/office/drawing/2014/main" id="{88934E75-D00A-4195-9C9A-ED3FEC8CA0BC}"/>
              </a:ext>
            </a:extLst>
          </p:cNvPr>
          <p:cNvCxnSpPr>
            <a:cxnSpLocks/>
          </p:cNvCxnSpPr>
          <p:nvPr/>
        </p:nvCxnSpPr>
        <p:spPr>
          <a:xfrm>
            <a:off x="1104609" y="1000483"/>
            <a:ext cx="10001541" cy="0"/>
          </a:xfrm>
          <a:prstGeom prst="line">
            <a:avLst/>
          </a:prstGeom>
          <a:ln w="76200" cap="rnd" cmpd="sng">
            <a:solidFill>
              <a:srgbClr val="B0ACAB"/>
            </a:solidFill>
            <a:round/>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567871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223" name="Rectangle 9222">
            <a:extLst>
              <a:ext uri="{FF2B5EF4-FFF2-40B4-BE49-F238E27FC236}">
                <a16:creationId xmlns:a16="http://schemas.microsoft.com/office/drawing/2014/main" id="{A81E7530-396C-45F0-92F4-A885648D16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218" name="Picture 2">
            <a:extLst>
              <a:ext uri="{FF2B5EF4-FFF2-40B4-BE49-F238E27FC236}">
                <a16:creationId xmlns:a16="http://schemas.microsoft.com/office/drawing/2014/main" id="{1520A801-F579-D95B-73E8-2ACF1E1B2D4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951"/>
          <a:stretch/>
        </p:blipFill>
        <p:spPr bwMode="auto">
          <a:xfrm>
            <a:off x="603671" y="-1"/>
            <a:ext cx="11588329" cy="6857999"/>
          </a:xfrm>
          <a:prstGeom prst="rect">
            <a:avLst/>
          </a:prstGeom>
          <a:noFill/>
          <a:extLst>
            <a:ext uri="{909E8E84-426E-40DD-AFC4-6F175D3DCCD1}">
              <a14:hiddenFill xmlns:a14="http://schemas.microsoft.com/office/drawing/2010/main">
                <a:solidFill>
                  <a:srgbClr val="FFFFFF"/>
                </a:solidFill>
              </a14:hiddenFill>
            </a:ext>
          </a:extLst>
        </p:spPr>
      </p:pic>
      <p:sp>
        <p:nvSpPr>
          <p:cNvPr id="9225" name="Rectangle 9224">
            <a:extLst>
              <a:ext uri="{FF2B5EF4-FFF2-40B4-BE49-F238E27FC236}">
                <a16:creationId xmlns:a16="http://schemas.microsoft.com/office/drawing/2014/main" id="{7316481C-0A49-4796-812B-0D64F063B7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419898" cy="6858000"/>
          </a:xfrm>
          <a:prstGeom prst="rect">
            <a:avLst/>
          </a:prstGeom>
          <a:solidFill>
            <a:schemeClr val="tx1">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212BD9B9-A4B8-B918-BD23-8D11105804BD}"/>
              </a:ext>
            </a:extLst>
          </p:cNvPr>
          <p:cNvSpPr>
            <a:spLocks noGrp="1"/>
          </p:cNvSpPr>
          <p:nvPr>
            <p:ph type="title"/>
          </p:nvPr>
        </p:nvSpPr>
        <p:spPr>
          <a:xfrm>
            <a:off x="1166649" y="721805"/>
            <a:ext cx="3874686" cy="2147520"/>
          </a:xfrm>
        </p:spPr>
        <p:txBody>
          <a:bodyPr>
            <a:normAutofit/>
          </a:bodyPr>
          <a:lstStyle/>
          <a:p>
            <a:r>
              <a:rPr lang="es-MX" sz="3700" b="1" dirty="0">
                <a:ln w="9525">
                  <a:solidFill>
                    <a:schemeClr val="bg1"/>
                  </a:solidFill>
                  <a:prstDash val="solid"/>
                </a:ln>
                <a:solidFill>
                  <a:schemeClr val="bg1"/>
                </a:solidFill>
                <a:effectLst>
                  <a:outerShdw blurRad="12700" dist="38100" dir="2700000" algn="tl" rotWithShape="0">
                    <a:schemeClr val="bg1">
                      <a:lumMod val="50000"/>
                    </a:schemeClr>
                  </a:outerShdw>
                </a:effectLst>
              </a:rPr>
              <a:t>Análisis e Interpretación De Estados Financieros </a:t>
            </a:r>
          </a:p>
        </p:txBody>
      </p:sp>
      <p:sp>
        <p:nvSpPr>
          <p:cNvPr id="9227" name="Rectangle 9226">
            <a:extLst>
              <a:ext uri="{FF2B5EF4-FFF2-40B4-BE49-F238E27FC236}">
                <a16:creationId xmlns:a16="http://schemas.microsoft.com/office/drawing/2014/main" id="{A5271697-90F1-4A23-8EF2-0179F2EAFA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606972" cy="323398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229" name="Group 9228">
            <a:extLst>
              <a:ext uri="{FF2B5EF4-FFF2-40B4-BE49-F238E27FC236}">
                <a16:creationId xmlns:a16="http://schemas.microsoft.com/office/drawing/2014/main" id="{81DE8B58-F373-409E-A253-4380A66091D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88720" y="73152"/>
            <a:ext cx="1178966" cy="232963"/>
            <a:chOff x="1188720" y="73152"/>
            <a:chExt cx="1178966" cy="232963"/>
          </a:xfrm>
        </p:grpSpPr>
        <p:sp>
          <p:nvSpPr>
            <p:cNvPr id="9230" name="Rectangle 64">
              <a:extLst>
                <a:ext uri="{FF2B5EF4-FFF2-40B4-BE49-F238E27FC236}">
                  <a16:creationId xmlns:a16="http://schemas.microsoft.com/office/drawing/2014/main" id="{F5ACE265-D22D-48CC-99DE-EB81AE9229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88541"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31" name="Rectangle 66">
              <a:extLst>
                <a:ext uri="{FF2B5EF4-FFF2-40B4-BE49-F238E27FC236}">
                  <a16:creationId xmlns:a16="http://schemas.microsoft.com/office/drawing/2014/main" id="{6FE80EEA-F4ED-4436-8861-0BEAAEFE76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88541"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32" name="Rectangle 64">
              <a:extLst>
                <a:ext uri="{FF2B5EF4-FFF2-40B4-BE49-F238E27FC236}">
                  <a16:creationId xmlns:a16="http://schemas.microsoft.com/office/drawing/2014/main" id="{C3642BC8-86E8-47D0-8846-3E4D49E4B4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63586"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33" name="Rectangle 66">
              <a:extLst>
                <a:ext uri="{FF2B5EF4-FFF2-40B4-BE49-F238E27FC236}">
                  <a16:creationId xmlns:a16="http://schemas.microsoft.com/office/drawing/2014/main" id="{82D35214-3634-4180-BF0E-45B6145161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63586"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34" name="Rectangle 64">
              <a:extLst>
                <a:ext uri="{FF2B5EF4-FFF2-40B4-BE49-F238E27FC236}">
                  <a16:creationId xmlns:a16="http://schemas.microsoft.com/office/drawing/2014/main" id="{15BE89E6-3D1C-42B5-A950-E72889F8BB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38631"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35" name="Rectangle 66">
              <a:extLst>
                <a:ext uri="{FF2B5EF4-FFF2-40B4-BE49-F238E27FC236}">
                  <a16:creationId xmlns:a16="http://schemas.microsoft.com/office/drawing/2014/main" id="{473771CC-5097-4E08-9606-24B0BC9A0D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38631"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36" name="Rectangle 64">
              <a:extLst>
                <a:ext uri="{FF2B5EF4-FFF2-40B4-BE49-F238E27FC236}">
                  <a16:creationId xmlns:a16="http://schemas.microsoft.com/office/drawing/2014/main" id="{BE872634-00DA-47BD-880D-5C05FFADCC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13675"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37" name="Rectangle 66">
              <a:extLst>
                <a:ext uri="{FF2B5EF4-FFF2-40B4-BE49-F238E27FC236}">
                  <a16:creationId xmlns:a16="http://schemas.microsoft.com/office/drawing/2014/main" id="{4F151F5C-DE9B-460E-BC51-471F4A8A5A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13675"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38" name="Rectangle 64">
              <a:extLst>
                <a:ext uri="{FF2B5EF4-FFF2-40B4-BE49-F238E27FC236}">
                  <a16:creationId xmlns:a16="http://schemas.microsoft.com/office/drawing/2014/main" id="{34557B8A-4D2F-4D0D-B746-59EA85318C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88720"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39" name="Rectangle 66">
              <a:extLst>
                <a:ext uri="{FF2B5EF4-FFF2-40B4-BE49-F238E27FC236}">
                  <a16:creationId xmlns:a16="http://schemas.microsoft.com/office/drawing/2014/main" id="{C764CD8E-E409-4E9B-8E87-746DDE36DA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88720"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40" name="Rectangle 64">
              <a:extLst>
                <a:ext uri="{FF2B5EF4-FFF2-40B4-BE49-F238E27FC236}">
                  <a16:creationId xmlns:a16="http://schemas.microsoft.com/office/drawing/2014/main" id="{8E27A01D-2F01-4286-9453-3FBF6E8485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13318"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41" name="Rectangle 66">
              <a:extLst>
                <a:ext uri="{FF2B5EF4-FFF2-40B4-BE49-F238E27FC236}">
                  <a16:creationId xmlns:a16="http://schemas.microsoft.com/office/drawing/2014/main" id="{460487A5-12EB-422E-9588-8FF06FAF73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13318"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42" name="Rectangle 64">
              <a:extLst>
                <a:ext uri="{FF2B5EF4-FFF2-40B4-BE49-F238E27FC236}">
                  <a16:creationId xmlns:a16="http://schemas.microsoft.com/office/drawing/2014/main" id="{7D522D20-C9F7-4B34-9066-4B43ADAABD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188363"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43" name="Rectangle 66">
              <a:extLst>
                <a:ext uri="{FF2B5EF4-FFF2-40B4-BE49-F238E27FC236}">
                  <a16:creationId xmlns:a16="http://schemas.microsoft.com/office/drawing/2014/main" id="{97B04F2C-295B-447A-8941-0AD4F55516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188363"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44" name="Rectangle 64">
              <a:extLst>
                <a:ext uri="{FF2B5EF4-FFF2-40B4-BE49-F238E27FC236}">
                  <a16:creationId xmlns:a16="http://schemas.microsoft.com/office/drawing/2014/main" id="{17D7FF91-B366-4534-B9B4-5710926EE7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063408"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45" name="Rectangle 66">
              <a:extLst>
                <a:ext uri="{FF2B5EF4-FFF2-40B4-BE49-F238E27FC236}">
                  <a16:creationId xmlns:a16="http://schemas.microsoft.com/office/drawing/2014/main" id="{B5B8116C-ADD9-4826-9C37-270377E8FF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063408"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46" name="Rectangle 64">
              <a:extLst>
                <a:ext uri="{FF2B5EF4-FFF2-40B4-BE49-F238E27FC236}">
                  <a16:creationId xmlns:a16="http://schemas.microsoft.com/office/drawing/2014/main" id="{22D01D96-8DB8-40BF-83AC-4CA49EC263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8452"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47" name="Rectangle 66">
              <a:extLst>
                <a:ext uri="{FF2B5EF4-FFF2-40B4-BE49-F238E27FC236}">
                  <a16:creationId xmlns:a16="http://schemas.microsoft.com/office/drawing/2014/main" id="{44B584CD-5E60-4B15-847C-B30D15DA1A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8452"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48" name="Rectangle 64">
              <a:extLst>
                <a:ext uri="{FF2B5EF4-FFF2-40B4-BE49-F238E27FC236}">
                  <a16:creationId xmlns:a16="http://schemas.microsoft.com/office/drawing/2014/main" id="{CF2BB7DC-B968-4F0B-9748-BF0E6E297C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13497"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49" name="Rectangle 66">
              <a:extLst>
                <a:ext uri="{FF2B5EF4-FFF2-40B4-BE49-F238E27FC236}">
                  <a16:creationId xmlns:a16="http://schemas.microsoft.com/office/drawing/2014/main" id="{CF12C159-3F09-4861-9450-ECD5DB3100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13497"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251" name="Rectangle 9250">
            <a:extLst>
              <a:ext uri="{FF2B5EF4-FFF2-40B4-BE49-F238E27FC236}">
                <a16:creationId xmlns:a16="http://schemas.microsoft.com/office/drawing/2014/main" id="{D9F5512A-48E1-4C07-B75E-3CCC517B68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233984"/>
            <a:ext cx="606972" cy="36240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70854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Conector recto 2"/>
          <p:cNvCxnSpPr/>
          <p:nvPr/>
        </p:nvCxnSpPr>
        <p:spPr>
          <a:xfrm>
            <a:off x="2125053" y="1228637"/>
            <a:ext cx="8030868" cy="0"/>
          </a:xfrm>
          <a:prstGeom prst="line">
            <a:avLst/>
          </a:prstGeom>
          <a:ln w="76200" cap="rnd" cmpd="sng">
            <a:solidFill>
              <a:srgbClr val="B0ACAB"/>
            </a:solidFill>
            <a:round/>
          </a:ln>
          <a:effectLst/>
        </p:spPr>
        <p:style>
          <a:lnRef idx="2">
            <a:schemeClr val="accent1"/>
          </a:lnRef>
          <a:fillRef idx="0">
            <a:schemeClr val="accent1"/>
          </a:fillRef>
          <a:effectRef idx="1">
            <a:schemeClr val="accent1"/>
          </a:effectRef>
          <a:fontRef idx="minor">
            <a:schemeClr val="tx1"/>
          </a:fontRef>
        </p:style>
      </p:cxnSp>
      <p:graphicFrame>
        <p:nvGraphicFramePr>
          <p:cNvPr id="13" name="Diagram 12">
            <a:extLst>
              <a:ext uri="{FF2B5EF4-FFF2-40B4-BE49-F238E27FC236}">
                <a16:creationId xmlns:a16="http://schemas.microsoft.com/office/drawing/2014/main" id="{BDD5F00C-5BA5-45A6-912A-62E3775BF8C4}"/>
              </a:ext>
            </a:extLst>
          </p:cNvPr>
          <p:cNvGraphicFramePr/>
          <p:nvPr>
            <p:extLst>
              <p:ext uri="{D42A27DB-BD31-4B8C-83A1-F6EECF244321}">
                <p14:modId xmlns:p14="http://schemas.microsoft.com/office/powerpoint/2010/main" val="2233529268"/>
              </p:ext>
            </p:extLst>
          </p:nvPr>
        </p:nvGraphicFramePr>
        <p:xfrm>
          <a:off x="2125053" y="2154504"/>
          <a:ext cx="8209280" cy="388053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CuadroTexto 6">
            <a:extLst>
              <a:ext uri="{FF2B5EF4-FFF2-40B4-BE49-F238E27FC236}">
                <a16:creationId xmlns:a16="http://schemas.microsoft.com/office/drawing/2014/main" id="{B417DC52-80B0-BB18-FBE9-7CAE182514D6}"/>
              </a:ext>
            </a:extLst>
          </p:cNvPr>
          <p:cNvSpPr txBox="1"/>
          <p:nvPr/>
        </p:nvSpPr>
        <p:spPr>
          <a:xfrm>
            <a:off x="2112529" y="469408"/>
            <a:ext cx="7951354" cy="523220"/>
          </a:xfrm>
          <a:prstGeom prst="rect">
            <a:avLst/>
          </a:prstGeom>
          <a:noFill/>
        </p:spPr>
        <p:txBody>
          <a:bodyPr wrap="square" rtlCol="0">
            <a:spAutoFit/>
          </a:bodyPr>
          <a:lstStyle/>
          <a:p>
            <a:r>
              <a:rPr lang="es-PE" sz="2800" b="1" dirty="0">
                <a:solidFill>
                  <a:srgbClr val="EC8549"/>
                </a:solidFill>
              </a:rPr>
              <a:t>Cuestionario – Estados Financieros</a:t>
            </a:r>
          </a:p>
        </p:txBody>
      </p:sp>
      <p:pic>
        <p:nvPicPr>
          <p:cNvPr id="8" name="Imagen 7">
            <a:extLst>
              <a:ext uri="{FF2B5EF4-FFF2-40B4-BE49-F238E27FC236}">
                <a16:creationId xmlns:a16="http://schemas.microsoft.com/office/drawing/2014/main" id="{7ACCA6B2-82A7-E637-2F98-4A3D6C7E2FB4}"/>
              </a:ext>
            </a:extLst>
          </p:cNvPr>
          <p:cNvPicPr>
            <a:picLocks noChangeAspect="1"/>
          </p:cNvPicPr>
          <p:nvPr/>
        </p:nvPicPr>
        <p:blipFill rotWithShape="1">
          <a:blip r:embed="rId8"/>
          <a:srcRect t="9947"/>
          <a:stretch/>
        </p:blipFill>
        <p:spPr>
          <a:xfrm>
            <a:off x="8903222" y="48754"/>
            <a:ext cx="2616875" cy="1003977"/>
          </a:xfrm>
          <a:prstGeom prst="rect">
            <a:avLst/>
          </a:prstGeom>
        </p:spPr>
      </p:pic>
      <p:sp>
        <p:nvSpPr>
          <p:cNvPr id="6" name="Rectángulo 5">
            <a:extLst>
              <a:ext uri="{FF2B5EF4-FFF2-40B4-BE49-F238E27FC236}">
                <a16:creationId xmlns:a16="http://schemas.microsoft.com/office/drawing/2014/main" id="{4FC51A26-E0B1-F489-A563-DF5BF05451B9}"/>
              </a:ext>
            </a:extLst>
          </p:cNvPr>
          <p:cNvSpPr/>
          <p:nvPr/>
        </p:nvSpPr>
        <p:spPr>
          <a:xfrm>
            <a:off x="234266" y="4758460"/>
            <a:ext cx="1734017" cy="1268939"/>
          </a:xfrm>
          <a:prstGeom prst="rect">
            <a:avLst/>
          </a:prstGeom>
          <a:solidFill>
            <a:srgbClr val="0032A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PE"/>
          </a:p>
        </p:txBody>
      </p:sp>
      <p:sp>
        <p:nvSpPr>
          <p:cNvPr id="9" name="CuadroTexto 8">
            <a:extLst>
              <a:ext uri="{FF2B5EF4-FFF2-40B4-BE49-F238E27FC236}">
                <a16:creationId xmlns:a16="http://schemas.microsoft.com/office/drawing/2014/main" id="{4890AE85-0491-3492-C43A-C34362D8C0C6}"/>
              </a:ext>
            </a:extLst>
          </p:cNvPr>
          <p:cNvSpPr txBox="1"/>
          <p:nvPr/>
        </p:nvSpPr>
        <p:spPr>
          <a:xfrm>
            <a:off x="808274" y="4945268"/>
            <a:ext cx="1520235" cy="707886"/>
          </a:xfrm>
          <a:prstGeom prst="rect">
            <a:avLst/>
          </a:prstGeom>
          <a:noFill/>
        </p:spPr>
        <p:txBody>
          <a:bodyPr wrap="square" rtlCol="0">
            <a:spAutoFit/>
          </a:bodyPr>
          <a:lstStyle/>
          <a:p>
            <a:r>
              <a:rPr lang="es-PE" sz="4000" b="1" dirty="0">
                <a:solidFill>
                  <a:schemeClr val="bg1">
                    <a:lumMod val="95000"/>
                  </a:schemeClr>
                </a:solidFill>
              </a:rPr>
              <a:t>3</a:t>
            </a:r>
          </a:p>
        </p:txBody>
      </p:sp>
      <p:sp>
        <p:nvSpPr>
          <p:cNvPr id="10" name="Rectángulo 9">
            <a:extLst>
              <a:ext uri="{FF2B5EF4-FFF2-40B4-BE49-F238E27FC236}">
                <a16:creationId xmlns:a16="http://schemas.microsoft.com/office/drawing/2014/main" id="{8FCEDE72-653D-F0D8-063F-9B8E61D4A9CF}"/>
              </a:ext>
            </a:extLst>
          </p:cNvPr>
          <p:cNvSpPr/>
          <p:nvPr/>
        </p:nvSpPr>
        <p:spPr>
          <a:xfrm>
            <a:off x="244355" y="2099539"/>
            <a:ext cx="1734017" cy="1268939"/>
          </a:xfrm>
          <a:prstGeom prst="rect">
            <a:avLst/>
          </a:prstGeom>
          <a:solidFill>
            <a:srgbClr val="0032A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PE"/>
          </a:p>
        </p:txBody>
      </p:sp>
      <p:sp>
        <p:nvSpPr>
          <p:cNvPr id="11" name="CuadroTexto 10">
            <a:extLst>
              <a:ext uri="{FF2B5EF4-FFF2-40B4-BE49-F238E27FC236}">
                <a16:creationId xmlns:a16="http://schemas.microsoft.com/office/drawing/2014/main" id="{FFDCC3AD-56BC-D087-A232-65AD1F2C1D32}"/>
              </a:ext>
            </a:extLst>
          </p:cNvPr>
          <p:cNvSpPr txBox="1"/>
          <p:nvPr/>
        </p:nvSpPr>
        <p:spPr>
          <a:xfrm>
            <a:off x="808275" y="2330411"/>
            <a:ext cx="1520235" cy="707886"/>
          </a:xfrm>
          <a:prstGeom prst="rect">
            <a:avLst/>
          </a:prstGeom>
          <a:noFill/>
        </p:spPr>
        <p:txBody>
          <a:bodyPr wrap="square" rtlCol="0">
            <a:spAutoFit/>
          </a:bodyPr>
          <a:lstStyle/>
          <a:p>
            <a:r>
              <a:rPr lang="es-PE" sz="4000" b="1" dirty="0">
                <a:solidFill>
                  <a:schemeClr val="bg1">
                    <a:lumMod val="95000"/>
                  </a:schemeClr>
                </a:solidFill>
              </a:rPr>
              <a:t>1</a:t>
            </a:r>
          </a:p>
        </p:txBody>
      </p:sp>
      <p:sp>
        <p:nvSpPr>
          <p:cNvPr id="12" name="Rectángulo 11">
            <a:extLst>
              <a:ext uri="{FF2B5EF4-FFF2-40B4-BE49-F238E27FC236}">
                <a16:creationId xmlns:a16="http://schemas.microsoft.com/office/drawing/2014/main" id="{6B885222-D999-7ACC-2614-25377072B3FE}"/>
              </a:ext>
            </a:extLst>
          </p:cNvPr>
          <p:cNvSpPr/>
          <p:nvPr/>
        </p:nvSpPr>
        <p:spPr>
          <a:xfrm>
            <a:off x="244355" y="3429000"/>
            <a:ext cx="1734017" cy="1268939"/>
          </a:xfrm>
          <a:prstGeom prst="rect">
            <a:avLst/>
          </a:prstGeom>
          <a:solidFill>
            <a:srgbClr val="0032A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PE"/>
          </a:p>
        </p:txBody>
      </p:sp>
      <p:sp>
        <p:nvSpPr>
          <p:cNvPr id="14" name="CuadroTexto 10">
            <a:extLst>
              <a:ext uri="{FF2B5EF4-FFF2-40B4-BE49-F238E27FC236}">
                <a16:creationId xmlns:a16="http://schemas.microsoft.com/office/drawing/2014/main" id="{583F08EC-A3F7-3303-3D67-1667D39A089A}"/>
              </a:ext>
            </a:extLst>
          </p:cNvPr>
          <p:cNvSpPr txBox="1"/>
          <p:nvPr/>
        </p:nvSpPr>
        <p:spPr>
          <a:xfrm>
            <a:off x="808275" y="3615807"/>
            <a:ext cx="1520235" cy="707886"/>
          </a:xfrm>
          <a:prstGeom prst="rect">
            <a:avLst/>
          </a:prstGeom>
          <a:noFill/>
        </p:spPr>
        <p:txBody>
          <a:bodyPr wrap="square" rtlCol="0">
            <a:spAutoFit/>
          </a:bodyPr>
          <a:lstStyle/>
          <a:p>
            <a:r>
              <a:rPr lang="es-PE" sz="4000" b="1" dirty="0">
                <a:solidFill>
                  <a:schemeClr val="bg1">
                    <a:lumMod val="95000"/>
                  </a:schemeClr>
                </a:solidFill>
              </a:rPr>
              <a:t>2</a:t>
            </a:r>
          </a:p>
        </p:txBody>
      </p:sp>
    </p:spTree>
    <p:extLst>
      <p:ext uri="{BB962C8B-B14F-4D97-AF65-F5344CB8AC3E}">
        <p14:creationId xmlns:p14="http://schemas.microsoft.com/office/powerpoint/2010/main" val="16332205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2682A727-88F7-44DE-9970-1814AAAFEA36}"/>
              </a:ext>
            </a:extLst>
          </p:cNvPr>
          <p:cNvSpPr txBox="1"/>
          <p:nvPr/>
        </p:nvSpPr>
        <p:spPr>
          <a:xfrm>
            <a:off x="1163320" y="1695088"/>
            <a:ext cx="4764691" cy="4416594"/>
          </a:xfrm>
          <a:prstGeom prst="rect">
            <a:avLst/>
          </a:prstGeom>
          <a:noFill/>
        </p:spPr>
        <p:txBody>
          <a:bodyPr wrap="square">
            <a:spAutoFit/>
          </a:bodyPr>
          <a:lstStyle/>
          <a:p>
            <a:pPr algn="l"/>
            <a:endParaRPr lang="en-US" sz="1100" b="0" i="0" u="none" strike="noStrike" baseline="0" dirty="0">
              <a:solidFill>
                <a:srgbClr val="000000"/>
              </a:solidFill>
              <a:latin typeface="Calibri" panose="020F0502020204030204" pitchFamily="34" charset="0"/>
            </a:endParaRPr>
          </a:p>
          <a:p>
            <a:pPr algn="just"/>
            <a:r>
              <a:rPr lang="es-ES" sz="1800" b="0" i="0" u="none" strike="noStrike" baseline="0" dirty="0">
                <a:latin typeface="Calibri" panose="020F0502020204030204" pitchFamily="34" charset="0"/>
              </a:rPr>
              <a:t>Muestra la situación financiera de la empresa definida como</a:t>
            </a:r>
            <a:r>
              <a:rPr lang="es-ES" sz="1800" b="1" i="0" u="none" strike="noStrike" baseline="0" dirty="0">
                <a:latin typeface="Calibri" panose="020F0502020204030204" pitchFamily="34" charset="0"/>
              </a:rPr>
              <a:t> los recursos que la empresa posee (activos), sus obligaciones con terceros (pasivos) y sus obligaciones con los accionistas (patrimonio). </a:t>
            </a:r>
          </a:p>
          <a:p>
            <a:pPr algn="just"/>
            <a:endParaRPr lang="en-US" sz="1800" b="0" i="0" u="none" strike="noStrike" baseline="0" dirty="0">
              <a:solidFill>
                <a:srgbClr val="000000"/>
              </a:solidFill>
              <a:latin typeface="Calibri" panose="020F0502020204030204" pitchFamily="34" charset="0"/>
            </a:endParaRPr>
          </a:p>
          <a:p>
            <a:pPr algn="just"/>
            <a:r>
              <a:rPr lang="es-ES" dirty="0">
                <a:latin typeface="Calibri" panose="020F0502020204030204" pitchFamily="34" charset="0"/>
              </a:rPr>
              <a:t>El ESF </a:t>
            </a:r>
            <a:r>
              <a:rPr lang="es-ES" sz="1800" b="0" i="0" u="none" strike="noStrike" baseline="0" dirty="0">
                <a:latin typeface="Calibri" panose="020F0502020204030204" pitchFamily="34" charset="0"/>
              </a:rPr>
              <a:t>es una fot</a:t>
            </a:r>
            <a:r>
              <a:rPr lang="es-ES" dirty="0">
                <a:latin typeface="Calibri" panose="020F0502020204030204" pitchFamily="34" charset="0"/>
              </a:rPr>
              <a:t>o </a:t>
            </a:r>
            <a:r>
              <a:rPr lang="es-ES" sz="1800" b="0" i="0" u="none" strike="noStrike" baseline="0" dirty="0">
                <a:latin typeface="Calibri" panose="020F0502020204030204" pitchFamily="34" charset="0"/>
              </a:rPr>
              <a:t>en una momento dado de la empresa dado que la misma sigue funcionando en forma continua (principio de empresa en marcha). </a:t>
            </a:r>
          </a:p>
          <a:p>
            <a:pPr algn="just"/>
            <a:endParaRPr lang="en-US" sz="1800" b="0" i="0" u="none" strike="noStrike" baseline="0" dirty="0">
              <a:solidFill>
                <a:srgbClr val="000000"/>
              </a:solidFill>
              <a:latin typeface="Calibri" panose="020F0502020204030204" pitchFamily="34" charset="0"/>
            </a:endParaRPr>
          </a:p>
          <a:p>
            <a:pPr algn="just"/>
            <a:r>
              <a:rPr lang="es-ES" sz="1800" b="0" i="0" u="none" strike="noStrike" baseline="0" dirty="0">
                <a:latin typeface="Calibri" panose="020F0502020204030204" pitchFamily="34" charset="0"/>
              </a:rPr>
              <a:t>Con el ESF, se puede observar aspectos financieros tales como: nivel de liquidez, capacidad para el pago de obligaciones en el corto y largo plazo, nivel de endeudamiento, etc.</a:t>
            </a:r>
            <a:endParaRPr lang="en-US" dirty="0"/>
          </a:p>
        </p:txBody>
      </p:sp>
      <p:pic>
        <p:nvPicPr>
          <p:cNvPr id="14" name="Picture 13">
            <a:extLst>
              <a:ext uri="{FF2B5EF4-FFF2-40B4-BE49-F238E27FC236}">
                <a16:creationId xmlns:a16="http://schemas.microsoft.com/office/drawing/2014/main" id="{08872959-963D-4C0D-991A-13E70ED5A346}"/>
              </a:ext>
            </a:extLst>
          </p:cNvPr>
          <p:cNvPicPr>
            <a:picLocks noChangeAspect="1"/>
          </p:cNvPicPr>
          <p:nvPr/>
        </p:nvPicPr>
        <p:blipFill>
          <a:blip r:embed="rId3"/>
          <a:stretch>
            <a:fillRect/>
          </a:stretch>
        </p:blipFill>
        <p:spPr>
          <a:xfrm>
            <a:off x="6096000" y="1996167"/>
            <a:ext cx="5742930" cy="3706689"/>
          </a:xfrm>
          <a:prstGeom prst="rect">
            <a:avLst/>
          </a:prstGeom>
          <a:ln>
            <a:solidFill>
              <a:schemeClr val="tx1"/>
            </a:solidFill>
          </a:ln>
        </p:spPr>
      </p:pic>
      <p:sp>
        <p:nvSpPr>
          <p:cNvPr id="10" name="CuadroTexto 3">
            <a:extLst>
              <a:ext uri="{FF2B5EF4-FFF2-40B4-BE49-F238E27FC236}">
                <a16:creationId xmlns:a16="http://schemas.microsoft.com/office/drawing/2014/main" id="{671F4455-97DE-E46C-CE0C-6BDF77133332}"/>
              </a:ext>
            </a:extLst>
          </p:cNvPr>
          <p:cNvSpPr txBox="1"/>
          <p:nvPr/>
        </p:nvSpPr>
        <p:spPr>
          <a:xfrm>
            <a:off x="1985230" y="151419"/>
            <a:ext cx="8488926" cy="1569660"/>
          </a:xfrm>
          <a:prstGeom prst="rect">
            <a:avLst/>
          </a:prstGeom>
          <a:noFill/>
        </p:spPr>
        <p:txBody>
          <a:bodyPr wrap="square" rtlCol="0">
            <a:spAutoFit/>
          </a:bodyPr>
          <a:lstStyle/>
          <a:p>
            <a:r>
              <a:rPr lang="es-PE" sz="3200" b="1" dirty="0">
                <a:solidFill>
                  <a:srgbClr val="08238B"/>
                </a:solidFill>
              </a:rPr>
              <a:t> </a:t>
            </a:r>
            <a:r>
              <a:rPr lang="es-ES" sz="3200" b="1" dirty="0">
                <a:solidFill>
                  <a:srgbClr val="08238B"/>
                </a:solidFill>
              </a:rPr>
              <a:t>Relaciones del estado de situación financiera y el estado de resultados</a:t>
            </a:r>
          </a:p>
          <a:p>
            <a:r>
              <a:rPr lang="es-PE" sz="3200" b="1" dirty="0">
                <a:solidFill>
                  <a:srgbClr val="08238B"/>
                </a:solidFill>
              </a:rPr>
              <a:t> ESTADO DE SITUACIÓN FINANCIERA</a:t>
            </a:r>
            <a:endParaRPr lang="es-PE" sz="3200" b="1" i="1" dirty="0">
              <a:solidFill>
                <a:srgbClr val="08238B"/>
              </a:solidFill>
            </a:endParaRPr>
          </a:p>
        </p:txBody>
      </p:sp>
      <p:cxnSp>
        <p:nvCxnSpPr>
          <p:cNvPr id="11" name="Conector recto 2">
            <a:extLst>
              <a:ext uri="{FF2B5EF4-FFF2-40B4-BE49-F238E27FC236}">
                <a16:creationId xmlns:a16="http://schemas.microsoft.com/office/drawing/2014/main" id="{1D9F31C9-7A01-8B49-D175-055F01E70B49}"/>
              </a:ext>
            </a:extLst>
          </p:cNvPr>
          <p:cNvCxnSpPr/>
          <p:nvPr/>
        </p:nvCxnSpPr>
        <p:spPr>
          <a:xfrm>
            <a:off x="2120323" y="1196196"/>
            <a:ext cx="7951354" cy="0"/>
          </a:xfrm>
          <a:prstGeom prst="line">
            <a:avLst/>
          </a:prstGeom>
          <a:ln w="76200" cap="rnd" cmpd="sng">
            <a:solidFill>
              <a:srgbClr val="B0ACAB"/>
            </a:solidFill>
            <a:round/>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920903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2682A727-88F7-44DE-9970-1814AAAFEA36}"/>
              </a:ext>
            </a:extLst>
          </p:cNvPr>
          <p:cNvSpPr txBox="1"/>
          <p:nvPr/>
        </p:nvSpPr>
        <p:spPr>
          <a:xfrm>
            <a:off x="1163320" y="1695088"/>
            <a:ext cx="4764691" cy="5078313"/>
          </a:xfrm>
          <a:prstGeom prst="rect">
            <a:avLst/>
          </a:prstGeom>
          <a:noFill/>
        </p:spPr>
        <p:txBody>
          <a:bodyPr wrap="square">
            <a:spAutoFit/>
          </a:bodyPr>
          <a:lstStyle/>
          <a:p>
            <a:pPr algn="just"/>
            <a:r>
              <a:rPr lang="es-ES" sz="1800" b="0" i="0" u="none" strike="noStrike" baseline="0" dirty="0">
                <a:latin typeface="Calibri" panose="020F0502020204030204" pitchFamily="34" charset="0"/>
              </a:rPr>
              <a:t>Tiene como finalidad mostrar la situación económica de la empresa, es decir, el resultado de su actividad durante un periodo de tiempo (hasta un año). Muestra </a:t>
            </a:r>
            <a:r>
              <a:rPr lang="es-ES" dirty="0">
                <a:latin typeface="Calibri" panose="020F0502020204030204" pitchFamily="34" charset="0"/>
              </a:rPr>
              <a:t>el desempeño de l</a:t>
            </a:r>
            <a:r>
              <a:rPr lang="es-ES" sz="1800" b="0" i="0" u="none" strike="noStrike" baseline="0" dirty="0">
                <a:latin typeface="Calibri" panose="020F0502020204030204" pitchFamily="34" charset="0"/>
              </a:rPr>
              <a:t>a empresa durante ese ejercicio.</a:t>
            </a:r>
          </a:p>
          <a:p>
            <a:pPr algn="just"/>
            <a:endParaRPr lang="en-US" sz="1800" b="0" i="0" u="none" strike="noStrike" baseline="0" dirty="0">
              <a:solidFill>
                <a:srgbClr val="000000"/>
              </a:solidFill>
              <a:latin typeface="Calibri" panose="020F0502020204030204" pitchFamily="34" charset="0"/>
            </a:endParaRPr>
          </a:p>
          <a:p>
            <a:pPr algn="just"/>
            <a:r>
              <a:rPr lang="es-ES" sz="1800" b="1" i="0" u="none" strike="noStrike" baseline="0" dirty="0">
                <a:latin typeface="Calibri" panose="020F0502020204030204" pitchFamily="34" charset="0"/>
              </a:rPr>
              <a:t>Utilidad bruta, es diferencia entre las ventas totales menos el costo de ventas, muestra la ganancia por las ventas realizadas. </a:t>
            </a:r>
            <a:endParaRPr lang="es-ES" b="1" dirty="0">
              <a:latin typeface="Calibri" panose="020F0502020204030204" pitchFamily="34" charset="0"/>
            </a:endParaRPr>
          </a:p>
          <a:p>
            <a:pPr algn="just"/>
            <a:endParaRPr lang="en-US" sz="1800" b="0" i="0" u="none" strike="noStrike" baseline="0" dirty="0">
              <a:solidFill>
                <a:srgbClr val="000000"/>
              </a:solidFill>
              <a:latin typeface="Calibri" panose="020F0502020204030204" pitchFamily="34" charset="0"/>
            </a:endParaRPr>
          </a:p>
          <a:p>
            <a:pPr algn="just"/>
            <a:r>
              <a:rPr lang="es-ES" sz="1800" b="1" i="0" u="none" strike="noStrike" baseline="0" dirty="0">
                <a:latin typeface="Calibri" panose="020F0502020204030204" pitchFamily="34" charset="0"/>
              </a:rPr>
              <a:t>Utilidad operativa, se calcula descontando a la utilidad bruta los gastos de administración y de ventas. </a:t>
            </a:r>
          </a:p>
          <a:p>
            <a:pPr algn="just"/>
            <a:endParaRPr lang="en-US" sz="1800" b="0" i="0" u="none" strike="noStrike" baseline="0" dirty="0">
              <a:solidFill>
                <a:srgbClr val="000000"/>
              </a:solidFill>
              <a:latin typeface="Calibri" panose="020F0502020204030204" pitchFamily="34" charset="0"/>
            </a:endParaRPr>
          </a:p>
          <a:p>
            <a:pPr algn="just"/>
            <a:r>
              <a:rPr lang="es-ES" sz="1800" b="1" i="0" u="none" strike="noStrike" baseline="0" dirty="0">
                <a:latin typeface="Calibri" panose="020F0502020204030204" pitchFamily="34" charset="0"/>
              </a:rPr>
              <a:t>Utilidad neta, es el resultado final obtenido de todos los ingresos y gastos realizados en el ejercicio menos el impuesto a la renta correspondiente.</a:t>
            </a:r>
            <a:endParaRPr lang="en-US" dirty="0"/>
          </a:p>
        </p:txBody>
      </p:sp>
      <p:pic>
        <p:nvPicPr>
          <p:cNvPr id="10" name="Picture 9">
            <a:extLst>
              <a:ext uri="{FF2B5EF4-FFF2-40B4-BE49-F238E27FC236}">
                <a16:creationId xmlns:a16="http://schemas.microsoft.com/office/drawing/2014/main" id="{D9C01066-9B11-48D1-9826-F7FB08F8FF62}"/>
              </a:ext>
            </a:extLst>
          </p:cNvPr>
          <p:cNvPicPr>
            <a:picLocks noChangeAspect="1"/>
          </p:cNvPicPr>
          <p:nvPr/>
        </p:nvPicPr>
        <p:blipFill>
          <a:blip r:embed="rId3"/>
          <a:stretch>
            <a:fillRect/>
          </a:stretch>
        </p:blipFill>
        <p:spPr>
          <a:xfrm>
            <a:off x="6915713" y="1712501"/>
            <a:ext cx="4578493" cy="4127350"/>
          </a:xfrm>
          <a:prstGeom prst="rect">
            <a:avLst/>
          </a:prstGeom>
        </p:spPr>
      </p:pic>
      <p:sp>
        <p:nvSpPr>
          <p:cNvPr id="11" name="CuadroTexto 3">
            <a:extLst>
              <a:ext uri="{FF2B5EF4-FFF2-40B4-BE49-F238E27FC236}">
                <a16:creationId xmlns:a16="http://schemas.microsoft.com/office/drawing/2014/main" id="{0F8CB38C-6637-3F0C-265D-40E232405BF9}"/>
              </a:ext>
            </a:extLst>
          </p:cNvPr>
          <p:cNvSpPr txBox="1"/>
          <p:nvPr/>
        </p:nvSpPr>
        <p:spPr>
          <a:xfrm>
            <a:off x="1985230" y="151419"/>
            <a:ext cx="8488926" cy="1569660"/>
          </a:xfrm>
          <a:prstGeom prst="rect">
            <a:avLst/>
          </a:prstGeom>
          <a:noFill/>
        </p:spPr>
        <p:txBody>
          <a:bodyPr wrap="square" rtlCol="0">
            <a:spAutoFit/>
          </a:bodyPr>
          <a:lstStyle/>
          <a:p>
            <a:r>
              <a:rPr lang="es-PE" sz="3200" b="1" dirty="0">
                <a:solidFill>
                  <a:srgbClr val="08238B"/>
                </a:solidFill>
              </a:rPr>
              <a:t> </a:t>
            </a:r>
            <a:r>
              <a:rPr lang="es-ES" sz="3200" b="1" dirty="0">
                <a:solidFill>
                  <a:srgbClr val="08238B"/>
                </a:solidFill>
              </a:rPr>
              <a:t>Relaciones del estado de situación financiera y el estado de resultados</a:t>
            </a:r>
          </a:p>
          <a:p>
            <a:r>
              <a:rPr lang="es-PE" sz="3200" b="1" dirty="0">
                <a:solidFill>
                  <a:srgbClr val="08238B"/>
                </a:solidFill>
              </a:rPr>
              <a:t> ESTADO DE RESULTADOS</a:t>
            </a:r>
            <a:endParaRPr lang="es-PE" sz="3200" b="1" i="1" dirty="0">
              <a:solidFill>
                <a:srgbClr val="08238B"/>
              </a:solidFill>
            </a:endParaRPr>
          </a:p>
        </p:txBody>
      </p:sp>
      <p:cxnSp>
        <p:nvCxnSpPr>
          <p:cNvPr id="12" name="Conector recto 2">
            <a:extLst>
              <a:ext uri="{FF2B5EF4-FFF2-40B4-BE49-F238E27FC236}">
                <a16:creationId xmlns:a16="http://schemas.microsoft.com/office/drawing/2014/main" id="{2C77FCD1-BB78-E321-C6FF-A7EE1AC54B5E}"/>
              </a:ext>
            </a:extLst>
          </p:cNvPr>
          <p:cNvCxnSpPr/>
          <p:nvPr/>
        </p:nvCxnSpPr>
        <p:spPr>
          <a:xfrm>
            <a:off x="2120323" y="1196196"/>
            <a:ext cx="7951354" cy="0"/>
          </a:xfrm>
          <a:prstGeom prst="line">
            <a:avLst/>
          </a:prstGeom>
          <a:ln w="76200" cap="rnd" cmpd="sng">
            <a:solidFill>
              <a:srgbClr val="B0ACAB"/>
            </a:solidFill>
            <a:round/>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96752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uadroTexto 7"/>
          <p:cNvSpPr txBox="1"/>
          <p:nvPr/>
        </p:nvSpPr>
        <p:spPr>
          <a:xfrm>
            <a:off x="3520238" y="3748799"/>
            <a:ext cx="6854683" cy="584775"/>
          </a:xfrm>
          <a:prstGeom prst="rect">
            <a:avLst/>
          </a:prstGeom>
          <a:noFill/>
        </p:spPr>
        <p:txBody>
          <a:bodyPr wrap="square" rtlCol="0">
            <a:spAutoFit/>
          </a:bodyPr>
          <a:lstStyle/>
          <a:p>
            <a:r>
              <a:rPr lang="es-PE" sz="3200" b="1" dirty="0">
                <a:solidFill>
                  <a:srgbClr val="08238B"/>
                </a:solidFill>
              </a:rPr>
              <a:t>Caso Práctico:  Empresa </a:t>
            </a:r>
            <a:r>
              <a:rPr lang="es-PE" sz="3200" b="1" dirty="0" err="1">
                <a:solidFill>
                  <a:srgbClr val="08238B"/>
                </a:solidFill>
              </a:rPr>
              <a:t>Minsur</a:t>
            </a:r>
            <a:endParaRPr lang="es-ES" sz="3200" b="1" dirty="0">
              <a:solidFill>
                <a:srgbClr val="08238B"/>
              </a:solidFill>
            </a:endParaRPr>
          </a:p>
        </p:txBody>
      </p:sp>
      <p:cxnSp>
        <p:nvCxnSpPr>
          <p:cNvPr id="10" name="Conector recto 9"/>
          <p:cNvCxnSpPr>
            <a:cxnSpLocks/>
          </p:cNvCxnSpPr>
          <p:nvPr/>
        </p:nvCxnSpPr>
        <p:spPr>
          <a:xfrm>
            <a:off x="3035415" y="4389755"/>
            <a:ext cx="6628562" cy="0"/>
          </a:xfrm>
          <a:prstGeom prst="line">
            <a:avLst/>
          </a:prstGeom>
          <a:ln w="57150" cap="rnd" cmpd="sng">
            <a:solidFill>
              <a:srgbClr val="B0ACAB"/>
            </a:solidFill>
          </a:ln>
          <a:effectLst/>
        </p:spPr>
        <p:style>
          <a:lnRef idx="2">
            <a:schemeClr val="accent1"/>
          </a:lnRef>
          <a:fillRef idx="0">
            <a:schemeClr val="accent1"/>
          </a:fillRef>
          <a:effectRef idx="1">
            <a:schemeClr val="accent1"/>
          </a:effectRef>
          <a:fontRef idx="minor">
            <a:schemeClr val="tx1"/>
          </a:fontRef>
        </p:style>
      </p:cxnSp>
      <p:pic>
        <p:nvPicPr>
          <p:cNvPr id="5" name="Imagen 4">
            <a:extLst>
              <a:ext uri="{FF2B5EF4-FFF2-40B4-BE49-F238E27FC236}">
                <a16:creationId xmlns:a16="http://schemas.microsoft.com/office/drawing/2014/main" id="{55FAC0C8-3BB3-764A-94C0-AB659DE0E79D}"/>
              </a:ext>
            </a:extLst>
          </p:cNvPr>
          <p:cNvPicPr>
            <a:picLocks noChangeAspect="1"/>
          </p:cNvPicPr>
          <p:nvPr/>
        </p:nvPicPr>
        <p:blipFill>
          <a:blip r:embed="rId2"/>
          <a:stretch>
            <a:fillRect/>
          </a:stretch>
        </p:blipFill>
        <p:spPr>
          <a:xfrm>
            <a:off x="9577542" y="201478"/>
            <a:ext cx="2437341" cy="1038386"/>
          </a:xfrm>
          <a:prstGeom prst="rect">
            <a:avLst/>
          </a:prstGeom>
        </p:spPr>
      </p:pic>
    </p:spTree>
    <p:extLst>
      <p:ext uri="{BB962C8B-B14F-4D97-AF65-F5344CB8AC3E}">
        <p14:creationId xmlns:p14="http://schemas.microsoft.com/office/powerpoint/2010/main" val="42170501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ángulo 4"/>
          <p:cNvSpPr/>
          <p:nvPr/>
        </p:nvSpPr>
        <p:spPr>
          <a:xfrm>
            <a:off x="2692403" y="1562884"/>
            <a:ext cx="7342696" cy="705810"/>
          </a:xfrm>
          <a:prstGeom prst="rect">
            <a:avLst/>
          </a:prstGeom>
          <a:solidFill>
            <a:srgbClr val="EEEEE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br>
              <a:rPr lang="es-ES" dirty="0"/>
            </a:br>
            <a:endParaRPr lang="es-PE" dirty="0"/>
          </a:p>
        </p:txBody>
      </p:sp>
      <p:sp>
        <p:nvSpPr>
          <p:cNvPr id="4" name="CuadroTexto 3"/>
          <p:cNvSpPr txBox="1"/>
          <p:nvPr/>
        </p:nvSpPr>
        <p:spPr>
          <a:xfrm>
            <a:off x="2112529" y="469408"/>
            <a:ext cx="7951354" cy="523220"/>
          </a:xfrm>
          <a:prstGeom prst="rect">
            <a:avLst/>
          </a:prstGeom>
          <a:noFill/>
        </p:spPr>
        <p:txBody>
          <a:bodyPr wrap="square" rtlCol="0">
            <a:spAutoFit/>
          </a:bodyPr>
          <a:lstStyle/>
          <a:p>
            <a:r>
              <a:rPr lang="es-PE" sz="2800" b="1" dirty="0">
                <a:solidFill>
                  <a:srgbClr val="EC8549"/>
                </a:solidFill>
              </a:rPr>
              <a:t>Cuestionario - Microeconomía</a:t>
            </a:r>
          </a:p>
        </p:txBody>
      </p:sp>
      <p:sp>
        <p:nvSpPr>
          <p:cNvPr id="5" name="Rectángulo 4"/>
          <p:cNvSpPr/>
          <p:nvPr/>
        </p:nvSpPr>
        <p:spPr>
          <a:xfrm>
            <a:off x="2540002" y="3123079"/>
            <a:ext cx="7519257" cy="705810"/>
          </a:xfrm>
          <a:prstGeom prst="rect">
            <a:avLst/>
          </a:prstGeom>
          <a:solidFill>
            <a:srgbClr val="EEEEE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s-ES" dirty="0">
                <a:solidFill>
                  <a:schemeClr val="accent1">
                    <a:lumMod val="75000"/>
                  </a:schemeClr>
                </a:solidFill>
              </a:rPr>
              <a:t>En el análisis del intercambio que utiliza el gráfico de la caja de</a:t>
            </a:r>
          </a:p>
          <a:p>
            <a:pPr algn="ctr"/>
            <a:r>
              <a:rPr lang="es-ES" dirty="0" err="1">
                <a:solidFill>
                  <a:schemeClr val="accent1">
                    <a:lumMod val="75000"/>
                  </a:schemeClr>
                </a:solidFill>
              </a:rPr>
              <a:t>Edgeworth</a:t>
            </a:r>
            <a:r>
              <a:rPr lang="es-ES" dirty="0">
                <a:solidFill>
                  <a:schemeClr val="accent1">
                    <a:lumMod val="75000"/>
                  </a:schemeClr>
                </a:solidFill>
              </a:rPr>
              <a:t>, explique por qué las relaciones marginales de sustitución de los</a:t>
            </a:r>
          </a:p>
          <a:p>
            <a:pPr algn="ctr"/>
            <a:r>
              <a:rPr lang="es-ES" dirty="0">
                <a:solidFill>
                  <a:schemeClr val="accent1">
                    <a:lumMod val="75000"/>
                  </a:schemeClr>
                </a:solidFill>
              </a:rPr>
              <a:t>dos consumidores son iguales en todos los puntos de la curva de contrato.</a:t>
            </a:r>
            <a:endParaRPr lang="es-PE" dirty="0">
              <a:solidFill>
                <a:schemeClr val="accent1">
                  <a:lumMod val="75000"/>
                </a:schemeClr>
              </a:solidFill>
            </a:endParaRPr>
          </a:p>
        </p:txBody>
      </p:sp>
      <p:sp>
        <p:nvSpPr>
          <p:cNvPr id="7" name="Rectángulo 6"/>
          <p:cNvSpPr/>
          <p:nvPr/>
        </p:nvSpPr>
        <p:spPr>
          <a:xfrm>
            <a:off x="2094062" y="1555264"/>
            <a:ext cx="695326" cy="705304"/>
          </a:xfrm>
          <a:prstGeom prst="rect">
            <a:avLst/>
          </a:prstGeom>
          <a:solidFill>
            <a:srgbClr val="0032A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PE"/>
          </a:p>
        </p:txBody>
      </p:sp>
      <p:sp>
        <p:nvSpPr>
          <p:cNvPr id="8" name="CuadroTexto 7"/>
          <p:cNvSpPr txBox="1"/>
          <p:nvPr/>
        </p:nvSpPr>
        <p:spPr>
          <a:xfrm>
            <a:off x="2235202" y="1524693"/>
            <a:ext cx="609601" cy="707886"/>
          </a:xfrm>
          <a:prstGeom prst="rect">
            <a:avLst/>
          </a:prstGeom>
          <a:noFill/>
        </p:spPr>
        <p:txBody>
          <a:bodyPr wrap="square" rtlCol="0">
            <a:spAutoFit/>
          </a:bodyPr>
          <a:lstStyle/>
          <a:p>
            <a:r>
              <a:rPr lang="es-PE" sz="4000" b="1" dirty="0">
                <a:solidFill>
                  <a:schemeClr val="bg1">
                    <a:lumMod val="95000"/>
                  </a:schemeClr>
                </a:solidFill>
              </a:rPr>
              <a:t>1</a:t>
            </a:r>
          </a:p>
        </p:txBody>
      </p:sp>
      <p:sp>
        <p:nvSpPr>
          <p:cNvPr id="10" name="Rectángulo 9"/>
          <p:cNvSpPr/>
          <p:nvPr/>
        </p:nvSpPr>
        <p:spPr>
          <a:xfrm>
            <a:off x="2094062" y="3118847"/>
            <a:ext cx="695326" cy="705304"/>
          </a:xfrm>
          <a:prstGeom prst="rect">
            <a:avLst/>
          </a:prstGeom>
          <a:solidFill>
            <a:srgbClr val="0032A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PE"/>
          </a:p>
        </p:txBody>
      </p:sp>
      <p:sp>
        <p:nvSpPr>
          <p:cNvPr id="11" name="CuadroTexto 10"/>
          <p:cNvSpPr txBox="1"/>
          <p:nvPr/>
        </p:nvSpPr>
        <p:spPr>
          <a:xfrm>
            <a:off x="2235202" y="3076269"/>
            <a:ext cx="609601" cy="707886"/>
          </a:xfrm>
          <a:prstGeom prst="rect">
            <a:avLst/>
          </a:prstGeom>
          <a:noFill/>
        </p:spPr>
        <p:txBody>
          <a:bodyPr wrap="square" rtlCol="0">
            <a:spAutoFit/>
          </a:bodyPr>
          <a:lstStyle/>
          <a:p>
            <a:r>
              <a:rPr lang="es-PE" sz="4000" b="1" dirty="0">
                <a:solidFill>
                  <a:schemeClr val="bg1">
                    <a:lumMod val="95000"/>
                  </a:schemeClr>
                </a:solidFill>
              </a:rPr>
              <a:t>3</a:t>
            </a:r>
          </a:p>
        </p:txBody>
      </p:sp>
      <p:cxnSp>
        <p:nvCxnSpPr>
          <p:cNvPr id="23" name="Conector recto 2"/>
          <p:cNvCxnSpPr/>
          <p:nvPr/>
        </p:nvCxnSpPr>
        <p:spPr>
          <a:xfrm>
            <a:off x="2112529" y="1078740"/>
            <a:ext cx="7951354" cy="0"/>
          </a:xfrm>
          <a:prstGeom prst="line">
            <a:avLst/>
          </a:prstGeom>
          <a:ln w="57150" cap="rnd" cmpd="sng">
            <a:solidFill>
              <a:srgbClr val="B0ACAB"/>
            </a:solidFill>
            <a:round/>
          </a:ln>
          <a:effectLst/>
        </p:spPr>
        <p:style>
          <a:lnRef idx="2">
            <a:schemeClr val="accent1"/>
          </a:lnRef>
          <a:fillRef idx="0">
            <a:schemeClr val="accent1"/>
          </a:fillRef>
          <a:effectRef idx="1">
            <a:schemeClr val="accent1"/>
          </a:effectRef>
          <a:fontRef idx="minor">
            <a:schemeClr val="tx1"/>
          </a:fontRef>
        </p:style>
      </p:cxnSp>
      <p:sp>
        <p:nvSpPr>
          <p:cNvPr id="34" name="Rectángulo 4">
            <a:extLst>
              <a:ext uri="{FF2B5EF4-FFF2-40B4-BE49-F238E27FC236}">
                <a16:creationId xmlns:a16="http://schemas.microsoft.com/office/drawing/2014/main" id="{18FAEB60-CF4F-4BF6-A8F3-9C8B26CCA1B2}"/>
              </a:ext>
            </a:extLst>
          </p:cNvPr>
          <p:cNvSpPr/>
          <p:nvPr/>
        </p:nvSpPr>
        <p:spPr>
          <a:xfrm>
            <a:off x="2515841" y="2332282"/>
            <a:ext cx="7519257" cy="705810"/>
          </a:xfrm>
          <a:prstGeom prst="rect">
            <a:avLst/>
          </a:prstGeom>
          <a:solidFill>
            <a:srgbClr val="EEEEE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PE">
              <a:solidFill>
                <a:srgbClr val="002060"/>
              </a:solidFill>
            </a:endParaRPr>
          </a:p>
        </p:txBody>
      </p:sp>
      <p:sp>
        <p:nvSpPr>
          <p:cNvPr id="35" name="1 CuadroTexto">
            <a:extLst>
              <a:ext uri="{FF2B5EF4-FFF2-40B4-BE49-F238E27FC236}">
                <a16:creationId xmlns:a16="http://schemas.microsoft.com/office/drawing/2014/main" id="{C636910D-0966-4C3A-B0F5-443EAF4E87D4}"/>
              </a:ext>
            </a:extLst>
          </p:cNvPr>
          <p:cNvSpPr txBox="1"/>
          <p:nvPr/>
        </p:nvSpPr>
        <p:spPr>
          <a:xfrm>
            <a:off x="2842867" y="1581008"/>
            <a:ext cx="7519256" cy="646331"/>
          </a:xfrm>
          <a:prstGeom prst="rect">
            <a:avLst/>
          </a:prstGeom>
          <a:noFill/>
        </p:spPr>
        <p:txBody>
          <a:bodyPr wrap="square" rtlCol="0">
            <a:spAutoFit/>
          </a:bodyPr>
          <a:lstStyle/>
          <a:p>
            <a:r>
              <a:rPr lang="es-ES" b="1" dirty="0">
                <a:solidFill>
                  <a:srgbClr val="002060"/>
                </a:solidFill>
              </a:rPr>
              <a:t>¿Por qué pueden hacer los efectos de retroalimentación que un análisis de</a:t>
            </a:r>
            <a:br>
              <a:rPr lang="es-ES" b="1" dirty="0">
                <a:solidFill>
                  <a:srgbClr val="002060"/>
                </a:solidFill>
              </a:rPr>
            </a:br>
            <a:r>
              <a:rPr lang="es-ES" b="1" dirty="0">
                <a:solidFill>
                  <a:srgbClr val="002060"/>
                </a:solidFill>
              </a:rPr>
              <a:t>equilibrio general sea muy diferente de un análisis de equilibrio parcial? </a:t>
            </a:r>
          </a:p>
        </p:txBody>
      </p:sp>
      <p:sp>
        <p:nvSpPr>
          <p:cNvPr id="36" name="Rectángulo 9">
            <a:extLst>
              <a:ext uri="{FF2B5EF4-FFF2-40B4-BE49-F238E27FC236}">
                <a16:creationId xmlns:a16="http://schemas.microsoft.com/office/drawing/2014/main" id="{758EC7F2-1CE5-42EC-93A2-37BD661DF820}"/>
              </a:ext>
            </a:extLst>
          </p:cNvPr>
          <p:cNvSpPr/>
          <p:nvPr/>
        </p:nvSpPr>
        <p:spPr>
          <a:xfrm>
            <a:off x="2090221" y="2328050"/>
            <a:ext cx="695326" cy="705304"/>
          </a:xfrm>
          <a:prstGeom prst="rect">
            <a:avLst/>
          </a:prstGeom>
          <a:solidFill>
            <a:srgbClr val="0032A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PE"/>
          </a:p>
        </p:txBody>
      </p:sp>
      <p:sp>
        <p:nvSpPr>
          <p:cNvPr id="37" name="CuadroTexto 10">
            <a:extLst>
              <a:ext uri="{FF2B5EF4-FFF2-40B4-BE49-F238E27FC236}">
                <a16:creationId xmlns:a16="http://schemas.microsoft.com/office/drawing/2014/main" id="{10AB8771-E322-4E0F-B4EB-8F47A479C92F}"/>
              </a:ext>
            </a:extLst>
          </p:cNvPr>
          <p:cNvSpPr txBox="1"/>
          <p:nvPr/>
        </p:nvSpPr>
        <p:spPr>
          <a:xfrm>
            <a:off x="2211041" y="2315952"/>
            <a:ext cx="609601" cy="707886"/>
          </a:xfrm>
          <a:prstGeom prst="rect">
            <a:avLst/>
          </a:prstGeom>
          <a:noFill/>
        </p:spPr>
        <p:txBody>
          <a:bodyPr wrap="square" rtlCol="0">
            <a:spAutoFit/>
          </a:bodyPr>
          <a:lstStyle/>
          <a:p>
            <a:r>
              <a:rPr lang="es-PE" sz="4000" b="1" dirty="0">
                <a:solidFill>
                  <a:schemeClr val="bg1">
                    <a:lumMod val="95000"/>
                  </a:schemeClr>
                </a:solidFill>
              </a:rPr>
              <a:t>2</a:t>
            </a:r>
          </a:p>
        </p:txBody>
      </p:sp>
      <p:pic>
        <p:nvPicPr>
          <p:cNvPr id="38" name="Imagen 37">
            <a:extLst>
              <a:ext uri="{FF2B5EF4-FFF2-40B4-BE49-F238E27FC236}">
                <a16:creationId xmlns:a16="http://schemas.microsoft.com/office/drawing/2014/main" id="{D9C24F92-8E67-46EB-27CC-06BA48F72DCE}"/>
              </a:ext>
            </a:extLst>
          </p:cNvPr>
          <p:cNvPicPr>
            <a:picLocks noChangeAspect="1"/>
          </p:cNvPicPr>
          <p:nvPr/>
        </p:nvPicPr>
        <p:blipFill rotWithShape="1">
          <a:blip r:embed="rId3"/>
          <a:srcRect t="9947"/>
          <a:stretch/>
        </p:blipFill>
        <p:spPr>
          <a:xfrm>
            <a:off x="8903222" y="48754"/>
            <a:ext cx="2616875" cy="1003977"/>
          </a:xfrm>
          <a:prstGeom prst="rect">
            <a:avLst/>
          </a:prstGeom>
        </p:spPr>
      </p:pic>
      <p:sp>
        <p:nvSpPr>
          <p:cNvPr id="39" name="1 CuadroTexto">
            <a:extLst>
              <a:ext uri="{FF2B5EF4-FFF2-40B4-BE49-F238E27FC236}">
                <a16:creationId xmlns:a16="http://schemas.microsoft.com/office/drawing/2014/main" id="{BD53DA32-ABD3-5C55-D5CF-0F795616A89F}"/>
              </a:ext>
            </a:extLst>
          </p:cNvPr>
          <p:cNvSpPr txBox="1"/>
          <p:nvPr/>
        </p:nvSpPr>
        <p:spPr>
          <a:xfrm>
            <a:off x="2840438" y="2332945"/>
            <a:ext cx="7122680" cy="646331"/>
          </a:xfrm>
          <a:prstGeom prst="rect">
            <a:avLst/>
          </a:prstGeom>
          <a:noFill/>
        </p:spPr>
        <p:txBody>
          <a:bodyPr wrap="square" rtlCol="0">
            <a:spAutoFit/>
          </a:bodyPr>
          <a:lstStyle/>
          <a:p>
            <a:r>
              <a:rPr lang="es-ES" dirty="0">
                <a:solidFill>
                  <a:schemeClr val="accent1">
                    <a:lumMod val="75000"/>
                  </a:schemeClr>
                </a:solidFill>
              </a:rPr>
              <a:t>Explique cómo puede representarse simultáneamente en el gráfico de la caja de </a:t>
            </a:r>
            <a:r>
              <a:rPr lang="es-ES" dirty="0" err="1">
                <a:solidFill>
                  <a:schemeClr val="accent1">
                    <a:lumMod val="75000"/>
                  </a:schemeClr>
                </a:solidFill>
              </a:rPr>
              <a:t>Edgeworth</a:t>
            </a:r>
            <a:r>
              <a:rPr lang="es-ES" dirty="0">
                <a:solidFill>
                  <a:schemeClr val="accent1">
                    <a:lumMod val="75000"/>
                  </a:schemeClr>
                </a:solidFill>
              </a:rPr>
              <a:t> las cestas de mercado que poseen dos consumidores</a:t>
            </a:r>
          </a:p>
        </p:txBody>
      </p:sp>
      <p:pic>
        <p:nvPicPr>
          <p:cNvPr id="40" name="Picture 2" descr="Intro to Microeconomics - StreetFins">
            <a:extLst>
              <a:ext uri="{FF2B5EF4-FFF2-40B4-BE49-F238E27FC236}">
                <a16:creationId xmlns:a16="http://schemas.microsoft.com/office/drawing/2014/main" id="{4DF83D11-DA52-460B-90C1-950DFE04F06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39525" y="4434895"/>
            <a:ext cx="3048322" cy="1715189"/>
          </a:xfrm>
          <a:prstGeom prst="rect">
            <a:avLst/>
          </a:prstGeom>
          <a:noFill/>
          <a:extLst>
            <a:ext uri="{909E8E84-426E-40DD-AFC4-6F175D3DCCD1}">
              <a14:hiddenFill xmlns:a14="http://schemas.microsoft.com/office/drawing/2010/main">
                <a:solidFill>
                  <a:srgbClr val="FFFFFF"/>
                </a:solidFill>
              </a14:hiddenFill>
            </a:ext>
          </a:extLst>
        </p:spPr>
      </p:pic>
      <p:sp>
        <p:nvSpPr>
          <p:cNvPr id="41" name="Rectángulo 40">
            <a:extLst>
              <a:ext uri="{FF2B5EF4-FFF2-40B4-BE49-F238E27FC236}">
                <a16:creationId xmlns:a16="http://schemas.microsoft.com/office/drawing/2014/main" id="{6FC5243F-7A9C-C0B3-970A-C7B2244E3328}"/>
              </a:ext>
            </a:extLst>
          </p:cNvPr>
          <p:cNvSpPr/>
          <p:nvPr/>
        </p:nvSpPr>
        <p:spPr>
          <a:xfrm>
            <a:off x="2094061" y="1508006"/>
            <a:ext cx="695326" cy="705304"/>
          </a:xfrm>
          <a:prstGeom prst="rect">
            <a:avLst/>
          </a:prstGeom>
          <a:solidFill>
            <a:srgbClr val="0032A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PE"/>
          </a:p>
        </p:txBody>
      </p:sp>
      <p:sp>
        <p:nvSpPr>
          <p:cNvPr id="42" name="CuadroTexto 41">
            <a:extLst>
              <a:ext uri="{FF2B5EF4-FFF2-40B4-BE49-F238E27FC236}">
                <a16:creationId xmlns:a16="http://schemas.microsoft.com/office/drawing/2014/main" id="{13CBA6A9-20C0-0A06-9295-88A9175315B1}"/>
              </a:ext>
            </a:extLst>
          </p:cNvPr>
          <p:cNvSpPr txBox="1"/>
          <p:nvPr/>
        </p:nvSpPr>
        <p:spPr>
          <a:xfrm>
            <a:off x="2235201" y="1477435"/>
            <a:ext cx="609601" cy="707886"/>
          </a:xfrm>
          <a:prstGeom prst="rect">
            <a:avLst/>
          </a:prstGeom>
          <a:noFill/>
        </p:spPr>
        <p:txBody>
          <a:bodyPr wrap="square" rtlCol="0">
            <a:spAutoFit/>
          </a:bodyPr>
          <a:lstStyle/>
          <a:p>
            <a:r>
              <a:rPr lang="es-PE" sz="4000" b="1" dirty="0">
                <a:solidFill>
                  <a:schemeClr val="bg1">
                    <a:lumMod val="95000"/>
                  </a:schemeClr>
                </a:solidFill>
              </a:rPr>
              <a:t>1</a:t>
            </a:r>
          </a:p>
        </p:txBody>
      </p:sp>
      <p:sp>
        <p:nvSpPr>
          <p:cNvPr id="43" name="Rectángulo 9">
            <a:extLst>
              <a:ext uri="{FF2B5EF4-FFF2-40B4-BE49-F238E27FC236}">
                <a16:creationId xmlns:a16="http://schemas.microsoft.com/office/drawing/2014/main" id="{E23E9AB1-8377-AACD-039A-8D2C9692B2AA}"/>
              </a:ext>
            </a:extLst>
          </p:cNvPr>
          <p:cNvSpPr/>
          <p:nvPr/>
        </p:nvSpPr>
        <p:spPr>
          <a:xfrm>
            <a:off x="2090220" y="2280792"/>
            <a:ext cx="695326" cy="705304"/>
          </a:xfrm>
          <a:prstGeom prst="rect">
            <a:avLst/>
          </a:prstGeom>
          <a:solidFill>
            <a:srgbClr val="0032A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PE"/>
          </a:p>
        </p:txBody>
      </p:sp>
      <p:sp>
        <p:nvSpPr>
          <p:cNvPr id="44" name="CuadroTexto 10">
            <a:extLst>
              <a:ext uri="{FF2B5EF4-FFF2-40B4-BE49-F238E27FC236}">
                <a16:creationId xmlns:a16="http://schemas.microsoft.com/office/drawing/2014/main" id="{C99400E0-674A-325B-D5B8-DDB2CB04B6FE}"/>
              </a:ext>
            </a:extLst>
          </p:cNvPr>
          <p:cNvSpPr txBox="1"/>
          <p:nvPr/>
        </p:nvSpPr>
        <p:spPr>
          <a:xfrm>
            <a:off x="2211040" y="2268694"/>
            <a:ext cx="609601" cy="707886"/>
          </a:xfrm>
          <a:prstGeom prst="rect">
            <a:avLst/>
          </a:prstGeom>
          <a:noFill/>
        </p:spPr>
        <p:txBody>
          <a:bodyPr wrap="square" rtlCol="0">
            <a:spAutoFit/>
          </a:bodyPr>
          <a:lstStyle/>
          <a:p>
            <a:r>
              <a:rPr lang="es-PE" sz="4000" b="1" dirty="0">
                <a:solidFill>
                  <a:schemeClr val="bg1">
                    <a:lumMod val="95000"/>
                  </a:schemeClr>
                </a:solidFill>
              </a:rPr>
              <a:t>2</a:t>
            </a:r>
          </a:p>
        </p:txBody>
      </p:sp>
    </p:spTree>
    <p:extLst>
      <p:ext uri="{BB962C8B-B14F-4D97-AF65-F5344CB8AC3E}">
        <p14:creationId xmlns:p14="http://schemas.microsoft.com/office/powerpoint/2010/main" val="154536508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Marcador de contenido 3">
            <a:extLst>
              <a:ext uri="{FF2B5EF4-FFF2-40B4-BE49-F238E27FC236}">
                <a16:creationId xmlns:a16="http://schemas.microsoft.com/office/drawing/2014/main" id="{5A231723-285F-F368-0C06-BC48C32A90AA}"/>
              </a:ext>
            </a:extLst>
          </p:cNvPr>
          <p:cNvGraphicFramePr>
            <a:graphicFrameLocks noGrp="1"/>
          </p:cNvGraphicFramePr>
          <p:nvPr>
            <p:ph idx="1"/>
            <p:extLst>
              <p:ext uri="{D42A27DB-BD31-4B8C-83A1-F6EECF244321}">
                <p14:modId xmlns:p14="http://schemas.microsoft.com/office/powerpoint/2010/main" val="3408274328"/>
              </p:ext>
            </p:extLst>
          </p:nvPr>
        </p:nvGraphicFramePr>
        <p:xfrm>
          <a:off x="643467" y="705430"/>
          <a:ext cx="10905071" cy="5447161"/>
        </p:xfrm>
        <a:graphic>
          <a:graphicData uri="http://schemas.openxmlformats.org/drawingml/2006/table">
            <a:tbl>
              <a:tblPr firstRow="1" bandRow="1">
                <a:tableStyleId>{3B4B98B0-60AC-42C2-AFA5-B58CD77FA1E5}</a:tableStyleId>
              </a:tblPr>
              <a:tblGrid>
                <a:gridCol w="3086332">
                  <a:extLst>
                    <a:ext uri="{9D8B030D-6E8A-4147-A177-3AD203B41FA5}">
                      <a16:colId xmlns:a16="http://schemas.microsoft.com/office/drawing/2014/main" val="3623841938"/>
                    </a:ext>
                  </a:extLst>
                </a:gridCol>
                <a:gridCol w="1243298">
                  <a:extLst>
                    <a:ext uri="{9D8B030D-6E8A-4147-A177-3AD203B41FA5}">
                      <a16:colId xmlns:a16="http://schemas.microsoft.com/office/drawing/2014/main" val="1674000328"/>
                    </a:ext>
                  </a:extLst>
                </a:gridCol>
                <a:gridCol w="198913">
                  <a:extLst>
                    <a:ext uri="{9D8B030D-6E8A-4147-A177-3AD203B41FA5}">
                      <a16:colId xmlns:a16="http://schemas.microsoft.com/office/drawing/2014/main" val="1776985848"/>
                    </a:ext>
                  </a:extLst>
                </a:gridCol>
                <a:gridCol w="792759">
                  <a:extLst>
                    <a:ext uri="{9D8B030D-6E8A-4147-A177-3AD203B41FA5}">
                      <a16:colId xmlns:a16="http://schemas.microsoft.com/office/drawing/2014/main" val="1942302038"/>
                    </a:ext>
                  </a:extLst>
                </a:gridCol>
                <a:gridCol w="311597">
                  <a:extLst>
                    <a:ext uri="{9D8B030D-6E8A-4147-A177-3AD203B41FA5}">
                      <a16:colId xmlns:a16="http://schemas.microsoft.com/office/drawing/2014/main" val="3066509263"/>
                    </a:ext>
                  </a:extLst>
                </a:gridCol>
                <a:gridCol w="3242257">
                  <a:extLst>
                    <a:ext uri="{9D8B030D-6E8A-4147-A177-3AD203B41FA5}">
                      <a16:colId xmlns:a16="http://schemas.microsoft.com/office/drawing/2014/main" val="2956242993"/>
                    </a:ext>
                  </a:extLst>
                </a:gridCol>
                <a:gridCol w="1237156">
                  <a:extLst>
                    <a:ext uri="{9D8B030D-6E8A-4147-A177-3AD203B41FA5}">
                      <a16:colId xmlns:a16="http://schemas.microsoft.com/office/drawing/2014/main" val="2586777452"/>
                    </a:ext>
                  </a:extLst>
                </a:gridCol>
                <a:gridCol w="792759">
                  <a:extLst>
                    <a:ext uri="{9D8B030D-6E8A-4147-A177-3AD203B41FA5}">
                      <a16:colId xmlns:a16="http://schemas.microsoft.com/office/drawing/2014/main" val="1107518018"/>
                    </a:ext>
                  </a:extLst>
                </a:gridCol>
              </a:tblGrid>
              <a:tr h="208884">
                <a:tc gridSpan="8">
                  <a:txBody>
                    <a:bodyPr/>
                    <a:lstStyle/>
                    <a:p>
                      <a:pPr algn="l" fontAlgn="b"/>
                      <a:r>
                        <a:rPr lang="en-US" sz="1100" u="none" strike="noStrike">
                          <a:effectLst/>
                        </a:rPr>
                        <a:t>  MERCADO SUPER VAL S.A </a:t>
                      </a:r>
                      <a:endParaRPr lang="en-US" sz="1100" b="1" i="0" u="none" strike="noStrike">
                        <a:solidFill>
                          <a:srgbClr val="000000"/>
                        </a:solidFill>
                        <a:effectLst/>
                        <a:latin typeface="Calibri" panose="020F0502020204030204" pitchFamily="34" charset="0"/>
                      </a:endParaRPr>
                    </a:p>
                  </a:txBody>
                  <a:tcPr marL="8289" marR="8289" marT="8289" marB="0" anchor="b"/>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4199430446"/>
                  </a:ext>
                </a:extLst>
              </a:tr>
              <a:tr h="225061">
                <a:tc gridSpan="8">
                  <a:txBody>
                    <a:bodyPr/>
                    <a:lstStyle/>
                    <a:p>
                      <a:pPr algn="ctr" fontAlgn="b"/>
                      <a:r>
                        <a:rPr lang="en-US" sz="1200" u="none" strike="noStrike">
                          <a:effectLst/>
                        </a:rPr>
                        <a:t> ESTADO DE SITUACIÓN FINANCIERA </a:t>
                      </a:r>
                      <a:endParaRPr lang="en-US" sz="1200" b="1" i="0" u="none" strike="noStrike">
                        <a:solidFill>
                          <a:srgbClr val="000000"/>
                        </a:solidFill>
                        <a:effectLst/>
                        <a:latin typeface="Calibri" panose="020F0502020204030204" pitchFamily="34" charset="0"/>
                      </a:endParaRPr>
                    </a:p>
                  </a:txBody>
                  <a:tcPr marL="8289" marR="8289" marT="8289" marB="0" anchor="b"/>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4190039539"/>
                  </a:ext>
                </a:extLst>
              </a:tr>
              <a:tr h="208884">
                <a:tc gridSpan="8">
                  <a:txBody>
                    <a:bodyPr/>
                    <a:lstStyle/>
                    <a:p>
                      <a:pPr algn="ctr" fontAlgn="b"/>
                      <a:r>
                        <a:rPr lang="es-ES" sz="1100" u="none" strike="noStrike">
                          <a:effectLst/>
                        </a:rPr>
                        <a:t>Al 31 de diciembre de 2020</a:t>
                      </a:r>
                      <a:endParaRPr lang="es-ES" sz="1100" b="1" i="0" u="none" strike="noStrike">
                        <a:solidFill>
                          <a:srgbClr val="000000"/>
                        </a:solidFill>
                        <a:effectLst/>
                        <a:latin typeface="Calibri" panose="020F0502020204030204" pitchFamily="34" charset="0"/>
                      </a:endParaRPr>
                    </a:p>
                  </a:txBody>
                  <a:tcPr marL="8289" marR="8289" marT="8289" marB="0" anchor="b"/>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910020826"/>
                  </a:ext>
                </a:extLst>
              </a:tr>
              <a:tr h="208884">
                <a:tc gridSpan="8">
                  <a:txBody>
                    <a:bodyPr/>
                    <a:lstStyle/>
                    <a:p>
                      <a:pPr algn="ctr" fontAlgn="b"/>
                      <a:r>
                        <a:rPr lang="en-US" sz="1100" u="none" strike="noStrike">
                          <a:effectLst/>
                        </a:rPr>
                        <a:t>(Expresado en soles)</a:t>
                      </a:r>
                      <a:endParaRPr lang="en-US" sz="1100" b="0" i="0" u="none" strike="noStrike">
                        <a:solidFill>
                          <a:srgbClr val="000000"/>
                        </a:solidFill>
                        <a:effectLst/>
                        <a:latin typeface="Calibri" panose="020F0502020204030204" pitchFamily="34" charset="0"/>
                      </a:endParaRPr>
                    </a:p>
                  </a:txBody>
                  <a:tcPr marL="8289" marR="8289" marT="8289" marB="0" anchor="b"/>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458282734"/>
                  </a:ext>
                </a:extLst>
              </a:tr>
              <a:tr h="208884">
                <a:tc>
                  <a:txBody>
                    <a:bodyPr/>
                    <a:lstStyle/>
                    <a:p>
                      <a:pPr algn="l"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8289" marR="8289" marT="8289" marB="0" anchor="b"/>
                </a:tc>
                <a:tc>
                  <a:txBody>
                    <a:bodyPr/>
                    <a:lstStyle/>
                    <a:p>
                      <a:pPr algn="l"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8289" marR="8289" marT="8289" marB="0" anchor="b"/>
                </a:tc>
                <a:tc>
                  <a:txBody>
                    <a:bodyPr/>
                    <a:lstStyle/>
                    <a:p>
                      <a:pPr algn="l"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8289" marR="8289" marT="8289" marB="0" anchor="b"/>
                </a:tc>
                <a:tc>
                  <a:txBody>
                    <a:bodyPr/>
                    <a:lstStyle/>
                    <a:p>
                      <a:pPr algn="l"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8289" marR="8289" marT="8289" marB="0" anchor="b"/>
                </a:tc>
                <a:tc>
                  <a:txBody>
                    <a:bodyPr/>
                    <a:lstStyle/>
                    <a:p>
                      <a:pPr algn="l"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8289" marR="8289" marT="8289" marB="0" anchor="b"/>
                </a:tc>
                <a:tc>
                  <a:txBody>
                    <a:bodyPr/>
                    <a:lstStyle/>
                    <a:p>
                      <a:pPr algn="l" fontAlgn="b"/>
                      <a:r>
                        <a:rPr lang="en-US" sz="1100" u="none" strike="noStrike">
                          <a:effectLst/>
                        </a:rPr>
                        <a:t> PASIVO Y PATRIMONIO </a:t>
                      </a:r>
                      <a:endParaRPr lang="en-US" sz="1100" b="1" i="0" u="none" strike="noStrike">
                        <a:solidFill>
                          <a:srgbClr val="000000"/>
                        </a:solidFill>
                        <a:effectLst/>
                        <a:latin typeface="Calibri" panose="020F0502020204030204" pitchFamily="34" charset="0"/>
                      </a:endParaRPr>
                    </a:p>
                  </a:txBody>
                  <a:tcPr marL="8289" marR="8289" marT="8289" marB="0" anchor="b"/>
                </a:tc>
                <a:tc>
                  <a:txBody>
                    <a:bodyPr/>
                    <a:lstStyle/>
                    <a:p>
                      <a:pPr algn="l"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8289" marR="8289" marT="8289" marB="0" anchor="b"/>
                </a:tc>
                <a:tc>
                  <a:txBody>
                    <a:bodyPr/>
                    <a:lstStyle/>
                    <a:p>
                      <a:pPr algn="l"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8289" marR="8289" marT="8289" marB="0" anchor="b"/>
                </a:tc>
                <a:extLst>
                  <a:ext uri="{0D108BD9-81ED-4DB2-BD59-A6C34878D82A}">
                    <a16:rowId xmlns:a16="http://schemas.microsoft.com/office/drawing/2014/main" val="1486542903"/>
                  </a:ext>
                </a:extLst>
              </a:tr>
              <a:tr h="208884">
                <a:tc>
                  <a:txBody>
                    <a:bodyPr/>
                    <a:lstStyle/>
                    <a:p>
                      <a:pPr algn="l" fontAlgn="b"/>
                      <a:r>
                        <a:rPr lang="en-US" sz="1100" u="none" strike="noStrike">
                          <a:effectLst/>
                        </a:rPr>
                        <a:t> ACTIVO </a:t>
                      </a:r>
                      <a:endParaRPr lang="en-US" sz="1100" b="1" i="0" u="none" strike="noStrike">
                        <a:solidFill>
                          <a:srgbClr val="000000"/>
                        </a:solidFill>
                        <a:effectLst/>
                        <a:latin typeface="Calibri" panose="020F0502020204030204" pitchFamily="34" charset="0"/>
                      </a:endParaRPr>
                    </a:p>
                  </a:txBody>
                  <a:tcPr marL="8289" marR="8289" marT="8289" marB="0" anchor="b"/>
                </a:tc>
                <a:tc>
                  <a:txBody>
                    <a:bodyPr/>
                    <a:lstStyle/>
                    <a:p>
                      <a:pPr algn="l"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8289" marR="8289" marT="8289" marB="0" anchor="b"/>
                </a:tc>
                <a:tc>
                  <a:txBody>
                    <a:bodyPr/>
                    <a:lstStyle/>
                    <a:p>
                      <a:pPr algn="l"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8289" marR="8289" marT="8289" marB="0" anchor="b"/>
                </a:tc>
                <a:tc>
                  <a:txBody>
                    <a:bodyPr/>
                    <a:lstStyle/>
                    <a:p>
                      <a:pPr algn="l"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8289" marR="8289" marT="8289" marB="0" anchor="b"/>
                </a:tc>
                <a:tc>
                  <a:txBody>
                    <a:bodyPr/>
                    <a:lstStyle/>
                    <a:p>
                      <a:pPr algn="l"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8289" marR="8289" marT="8289" marB="0" anchor="b"/>
                </a:tc>
                <a:tc>
                  <a:txBody>
                    <a:bodyPr/>
                    <a:lstStyle/>
                    <a:p>
                      <a:pPr algn="l" fontAlgn="b"/>
                      <a:r>
                        <a:rPr lang="en-US" sz="1100" u="none" strike="noStrike">
                          <a:effectLst/>
                        </a:rPr>
                        <a:t> PASIVO CORRIENTE </a:t>
                      </a:r>
                      <a:endParaRPr lang="en-US" sz="1100" b="1" i="0" u="none" strike="noStrike">
                        <a:solidFill>
                          <a:srgbClr val="000000"/>
                        </a:solidFill>
                        <a:effectLst/>
                        <a:latin typeface="Calibri" panose="020F0502020204030204" pitchFamily="34" charset="0"/>
                      </a:endParaRPr>
                    </a:p>
                  </a:txBody>
                  <a:tcPr marL="8289" marR="8289" marT="8289" marB="0" anchor="b"/>
                </a:tc>
                <a:tc>
                  <a:txBody>
                    <a:bodyPr/>
                    <a:lstStyle/>
                    <a:p>
                      <a:pPr algn="l"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8289" marR="8289" marT="8289" marB="0" anchor="b"/>
                </a:tc>
                <a:tc>
                  <a:txBody>
                    <a:bodyPr/>
                    <a:lstStyle/>
                    <a:p>
                      <a:pPr algn="l"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8289" marR="8289" marT="8289" marB="0" anchor="b"/>
                </a:tc>
                <a:extLst>
                  <a:ext uri="{0D108BD9-81ED-4DB2-BD59-A6C34878D82A}">
                    <a16:rowId xmlns:a16="http://schemas.microsoft.com/office/drawing/2014/main" val="3643786850"/>
                  </a:ext>
                </a:extLst>
              </a:tr>
              <a:tr h="208884">
                <a:tc>
                  <a:txBody>
                    <a:bodyPr/>
                    <a:lstStyle/>
                    <a:p>
                      <a:pPr algn="l" fontAlgn="b"/>
                      <a:r>
                        <a:rPr lang="en-US" sz="1100" u="none" strike="noStrike">
                          <a:effectLst/>
                        </a:rPr>
                        <a:t> ACTIVO CORRIENTE </a:t>
                      </a:r>
                      <a:endParaRPr lang="en-US" sz="1100" b="1" i="0" u="none" strike="noStrike">
                        <a:solidFill>
                          <a:srgbClr val="000000"/>
                        </a:solidFill>
                        <a:effectLst/>
                        <a:latin typeface="Calibri" panose="020F0502020204030204" pitchFamily="34" charset="0"/>
                      </a:endParaRPr>
                    </a:p>
                  </a:txBody>
                  <a:tcPr marL="8289" marR="8289" marT="8289" marB="0" anchor="b"/>
                </a:tc>
                <a:tc>
                  <a:txBody>
                    <a:bodyPr/>
                    <a:lstStyle/>
                    <a:p>
                      <a:pPr algn="l"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8289" marR="8289" marT="8289" marB="0" anchor="b"/>
                </a:tc>
                <a:tc>
                  <a:txBody>
                    <a:bodyPr/>
                    <a:lstStyle/>
                    <a:p>
                      <a:pPr algn="l"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8289" marR="8289" marT="8289" marB="0" anchor="b"/>
                </a:tc>
                <a:tc>
                  <a:txBody>
                    <a:bodyPr/>
                    <a:lstStyle/>
                    <a:p>
                      <a:pPr algn="l"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8289" marR="8289" marT="8289" marB="0" anchor="b"/>
                </a:tc>
                <a:tc>
                  <a:txBody>
                    <a:bodyPr/>
                    <a:lstStyle/>
                    <a:p>
                      <a:pPr algn="l"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8289" marR="8289" marT="8289" marB="0" anchor="b"/>
                </a:tc>
                <a:tc>
                  <a:txBody>
                    <a:bodyPr/>
                    <a:lstStyle/>
                    <a:p>
                      <a:pPr algn="l" fontAlgn="b"/>
                      <a:r>
                        <a:rPr lang="en-US" sz="1100" u="none" strike="noStrike">
                          <a:effectLst/>
                        </a:rPr>
                        <a:t> Remuneraciones por pagar </a:t>
                      </a:r>
                      <a:endParaRPr lang="en-US" sz="1100" b="0" i="0" u="none" strike="noStrike">
                        <a:solidFill>
                          <a:srgbClr val="000000"/>
                        </a:solidFill>
                        <a:effectLst/>
                        <a:latin typeface="Calibri" panose="020F0502020204030204" pitchFamily="34" charset="0"/>
                      </a:endParaRPr>
                    </a:p>
                  </a:txBody>
                  <a:tcPr marL="8289" marR="8289" marT="8289" marB="0" anchor="b"/>
                </a:tc>
                <a:tc>
                  <a:txBody>
                    <a:bodyPr/>
                    <a:lstStyle/>
                    <a:p>
                      <a:pPr algn="l" fontAlgn="b"/>
                      <a:r>
                        <a:rPr lang="en-US" sz="1100" u="none" strike="noStrike">
                          <a:effectLst/>
                        </a:rPr>
                        <a:t>            1,370.00 </a:t>
                      </a:r>
                      <a:endParaRPr lang="en-US" sz="1100" b="0" i="0" u="none" strike="noStrike">
                        <a:solidFill>
                          <a:srgbClr val="000000"/>
                        </a:solidFill>
                        <a:effectLst/>
                        <a:latin typeface="Calibri" panose="020F0502020204030204" pitchFamily="34" charset="0"/>
                      </a:endParaRPr>
                    </a:p>
                  </a:txBody>
                  <a:tcPr marL="8289" marR="8289" marT="8289" marB="0" anchor="b"/>
                </a:tc>
                <a:tc>
                  <a:txBody>
                    <a:bodyPr/>
                    <a:lstStyle/>
                    <a:p>
                      <a:pPr algn="l"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8289" marR="8289" marT="8289" marB="0" anchor="b"/>
                </a:tc>
                <a:extLst>
                  <a:ext uri="{0D108BD9-81ED-4DB2-BD59-A6C34878D82A}">
                    <a16:rowId xmlns:a16="http://schemas.microsoft.com/office/drawing/2014/main" val="3486408629"/>
                  </a:ext>
                </a:extLst>
              </a:tr>
              <a:tr h="208884">
                <a:tc>
                  <a:txBody>
                    <a:bodyPr/>
                    <a:lstStyle/>
                    <a:p>
                      <a:pPr algn="l" fontAlgn="b"/>
                      <a:r>
                        <a:rPr lang="en-US" sz="1100" u="none" strike="noStrike">
                          <a:effectLst/>
                        </a:rPr>
                        <a:t> Efectivo y Eq. Efectivo </a:t>
                      </a:r>
                      <a:endParaRPr lang="en-US" sz="1100" b="0" i="0" u="none" strike="noStrike">
                        <a:solidFill>
                          <a:srgbClr val="000000"/>
                        </a:solidFill>
                        <a:effectLst/>
                        <a:latin typeface="Calibri" panose="020F0502020204030204" pitchFamily="34" charset="0"/>
                      </a:endParaRPr>
                    </a:p>
                  </a:txBody>
                  <a:tcPr marL="8289" marR="8289" marT="8289" marB="0" anchor="b"/>
                </a:tc>
                <a:tc>
                  <a:txBody>
                    <a:bodyPr/>
                    <a:lstStyle/>
                    <a:p>
                      <a:pPr algn="l" fontAlgn="b"/>
                      <a:r>
                        <a:rPr lang="en-US" sz="1100" u="none" strike="noStrike">
                          <a:effectLst/>
                        </a:rPr>
                        <a:t>       858,028.00 </a:t>
                      </a:r>
                      <a:endParaRPr lang="en-US" sz="1100" b="0" i="0" u="none" strike="noStrike">
                        <a:solidFill>
                          <a:srgbClr val="000000"/>
                        </a:solidFill>
                        <a:effectLst/>
                        <a:latin typeface="Calibri" panose="020F0502020204030204" pitchFamily="34" charset="0"/>
                      </a:endParaRPr>
                    </a:p>
                  </a:txBody>
                  <a:tcPr marL="8289" marR="8289" marT="8289" marB="0" anchor="b"/>
                </a:tc>
                <a:tc>
                  <a:txBody>
                    <a:bodyPr/>
                    <a:lstStyle/>
                    <a:p>
                      <a:pPr algn="l"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8289" marR="8289" marT="8289" marB="0" anchor="b"/>
                </a:tc>
                <a:tc>
                  <a:txBody>
                    <a:bodyPr/>
                    <a:lstStyle/>
                    <a:p>
                      <a:pPr algn="l"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8289" marR="8289" marT="8289" marB="0" anchor="b"/>
                </a:tc>
                <a:tc>
                  <a:txBody>
                    <a:bodyPr/>
                    <a:lstStyle/>
                    <a:p>
                      <a:pPr algn="l"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8289" marR="8289" marT="8289" marB="0" anchor="b"/>
                </a:tc>
                <a:tc>
                  <a:txBody>
                    <a:bodyPr/>
                    <a:lstStyle/>
                    <a:p>
                      <a:pPr algn="l" fontAlgn="b"/>
                      <a:r>
                        <a:rPr lang="en-US" sz="1100" u="none" strike="noStrike">
                          <a:effectLst/>
                        </a:rPr>
                        <a:t> Tributos por pagar </a:t>
                      </a:r>
                      <a:endParaRPr lang="en-US" sz="1100" b="0" i="0" u="none" strike="noStrike">
                        <a:solidFill>
                          <a:srgbClr val="000000"/>
                        </a:solidFill>
                        <a:effectLst/>
                        <a:latin typeface="Calibri" panose="020F0502020204030204" pitchFamily="34" charset="0"/>
                      </a:endParaRPr>
                    </a:p>
                  </a:txBody>
                  <a:tcPr marL="8289" marR="8289" marT="8289" marB="0" anchor="b"/>
                </a:tc>
                <a:tc>
                  <a:txBody>
                    <a:bodyPr/>
                    <a:lstStyle/>
                    <a:p>
                      <a:pPr algn="l" fontAlgn="b"/>
                      <a:r>
                        <a:rPr lang="en-US" sz="1100" u="none" strike="noStrike">
                          <a:effectLst/>
                        </a:rPr>
                        <a:t>       123,923.53 </a:t>
                      </a:r>
                      <a:endParaRPr lang="en-US" sz="1100" b="0" i="0" u="none" strike="noStrike">
                        <a:solidFill>
                          <a:srgbClr val="000000"/>
                        </a:solidFill>
                        <a:effectLst/>
                        <a:latin typeface="Calibri" panose="020F0502020204030204" pitchFamily="34" charset="0"/>
                      </a:endParaRPr>
                    </a:p>
                  </a:txBody>
                  <a:tcPr marL="8289" marR="8289" marT="8289" marB="0" anchor="b"/>
                </a:tc>
                <a:tc>
                  <a:txBody>
                    <a:bodyPr/>
                    <a:lstStyle/>
                    <a:p>
                      <a:pPr algn="l"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8289" marR="8289" marT="8289" marB="0" anchor="b"/>
                </a:tc>
                <a:extLst>
                  <a:ext uri="{0D108BD9-81ED-4DB2-BD59-A6C34878D82A}">
                    <a16:rowId xmlns:a16="http://schemas.microsoft.com/office/drawing/2014/main" val="3291652411"/>
                  </a:ext>
                </a:extLst>
              </a:tr>
              <a:tr h="208884">
                <a:tc>
                  <a:txBody>
                    <a:bodyPr/>
                    <a:lstStyle/>
                    <a:p>
                      <a:pPr algn="l" fontAlgn="b"/>
                      <a:r>
                        <a:rPr lang="en-US" sz="1100" u="none" strike="noStrike">
                          <a:effectLst/>
                        </a:rPr>
                        <a:t> Cuentas por cobrar Comerciales </a:t>
                      </a:r>
                      <a:endParaRPr lang="en-US" sz="1100" b="0" i="0" u="none" strike="noStrike">
                        <a:solidFill>
                          <a:srgbClr val="000000"/>
                        </a:solidFill>
                        <a:effectLst/>
                        <a:latin typeface="Calibri" panose="020F0502020204030204" pitchFamily="34" charset="0"/>
                      </a:endParaRPr>
                    </a:p>
                  </a:txBody>
                  <a:tcPr marL="8289" marR="8289" marT="8289" marB="0" anchor="b"/>
                </a:tc>
                <a:tc>
                  <a:txBody>
                    <a:bodyPr/>
                    <a:lstStyle/>
                    <a:p>
                      <a:pPr algn="l" fontAlgn="b"/>
                      <a:r>
                        <a:rPr lang="en-US" sz="1100" u="none" strike="noStrike">
                          <a:effectLst/>
                        </a:rPr>
                        <a:t>       475,305.00 </a:t>
                      </a:r>
                      <a:endParaRPr lang="en-US" sz="1100" b="0" i="0" u="none" strike="noStrike">
                        <a:solidFill>
                          <a:srgbClr val="000000"/>
                        </a:solidFill>
                        <a:effectLst/>
                        <a:latin typeface="Calibri" panose="020F0502020204030204" pitchFamily="34" charset="0"/>
                      </a:endParaRPr>
                    </a:p>
                  </a:txBody>
                  <a:tcPr marL="8289" marR="8289" marT="8289" marB="0" anchor="b"/>
                </a:tc>
                <a:tc>
                  <a:txBody>
                    <a:bodyPr/>
                    <a:lstStyle/>
                    <a:p>
                      <a:pPr algn="l"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8289" marR="8289" marT="8289" marB="0" anchor="b"/>
                </a:tc>
                <a:tc>
                  <a:txBody>
                    <a:bodyPr/>
                    <a:lstStyle/>
                    <a:p>
                      <a:pPr algn="l"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8289" marR="8289" marT="8289" marB="0" anchor="b"/>
                </a:tc>
                <a:tc>
                  <a:txBody>
                    <a:bodyPr/>
                    <a:lstStyle/>
                    <a:p>
                      <a:pPr algn="l"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8289" marR="8289" marT="8289" marB="0" anchor="b"/>
                </a:tc>
                <a:tc>
                  <a:txBody>
                    <a:bodyPr/>
                    <a:lstStyle/>
                    <a:p>
                      <a:pPr algn="l" fontAlgn="b"/>
                      <a:r>
                        <a:rPr lang="en-US" sz="1100" u="none" strike="noStrike">
                          <a:effectLst/>
                        </a:rPr>
                        <a:t> Cuentas por Pagar Comerciales </a:t>
                      </a:r>
                      <a:endParaRPr lang="en-US" sz="1100" b="0" i="0" u="none" strike="noStrike">
                        <a:solidFill>
                          <a:srgbClr val="000000"/>
                        </a:solidFill>
                        <a:effectLst/>
                        <a:latin typeface="Calibri" panose="020F0502020204030204" pitchFamily="34" charset="0"/>
                      </a:endParaRPr>
                    </a:p>
                  </a:txBody>
                  <a:tcPr marL="8289" marR="8289" marT="8289" marB="0" anchor="b"/>
                </a:tc>
                <a:tc>
                  <a:txBody>
                    <a:bodyPr/>
                    <a:lstStyle/>
                    <a:p>
                      <a:pPr algn="l" fontAlgn="b"/>
                      <a:r>
                        <a:rPr lang="en-US" sz="1100" u="none" strike="noStrike">
                          <a:effectLst/>
                        </a:rPr>
                        <a:t>       119,362.25 </a:t>
                      </a:r>
                      <a:endParaRPr lang="en-US" sz="1100" b="0" i="0" u="none" strike="noStrike">
                        <a:solidFill>
                          <a:srgbClr val="000000"/>
                        </a:solidFill>
                        <a:effectLst/>
                        <a:latin typeface="Calibri" panose="020F0502020204030204" pitchFamily="34" charset="0"/>
                      </a:endParaRPr>
                    </a:p>
                  </a:txBody>
                  <a:tcPr marL="8289" marR="8289" marT="8289" marB="0" anchor="b"/>
                </a:tc>
                <a:tc>
                  <a:txBody>
                    <a:bodyPr/>
                    <a:lstStyle/>
                    <a:p>
                      <a:pPr algn="l"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8289" marR="8289" marT="8289" marB="0" anchor="b"/>
                </a:tc>
                <a:extLst>
                  <a:ext uri="{0D108BD9-81ED-4DB2-BD59-A6C34878D82A}">
                    <a16:rowId xmlns:a16="http://schemas.microsoft.com/office/drawing/2014/main" val="3207650073"/>
                  </a:ext>
                </a:extLst>
              </a:tr>
              <a:tr h="208884">
                <a:tc>
                  <a:txBody>
                    <a:bodyPr/>
                    <a:lstStyle/>
                    <a:p>
                      <a:pPr algn="l" fontAlgn="b"/>
                      <a:r>
                        <a:rPr lang="en-US" sz="1100" u="none" strike="noStrike">
                          <a:effectLst/>
                        </a:rPr>
                        <a:t> Cuentas por cobrar diversas </a:t>
                      </a:r>
                      <a:endParaRPr lang="en-US" sz="1100" b="0" i="0" u="none" strike="noStrike">
                        <a:solidFill>
                          <a:srgbClr val="000000"/>
                        </a:solidFill>
                        <a:effectLst/>
                        <a:latin typeface="Calibri" panose="020F0502020204030204" pitchFamily="34" charset="0"/>
                      </a:endParaRPr>
                    </a:p>
                  </a:txBody>
                  <a:tcPr marL="8289" marR="8289" marT="8289" marB="0" anchor="b"/>
                </a:tc>
                <a:tc>
                  <a:txBody>
                    <a:bodyPr/>
                    <a:lstStyle/>
                    <a:p>
                      <a:pPr algn="l" fontAlgn="b"/>
                      <a:r>
                        <a:rPr lang="en-US" sz="1100" u="none" strike="noStrike">
                          <a:effectLst/>
                        </a:rPr>
                        <a:t>       336,286.62 </a:t>
                      </a:r>
                      <a:endParaRPr lang="en-US" sz="1100" b="0" i="0" u="none" strike="noStrike">
                        <a:solidFill>
                          <a:srgbClr val="000000"/>
                        </a:solidFill>
                        <a:effectLst/>
                        <a:latin typeface="Calibri" panose="020F0502020204030204" pitchFamily="34" charset="0"/>
                      </a:endParaRPr>
                    </a:p>
                  </a:txBody>
                  <a:tcPr marL="8289" marR="8289" marT="8289" marB="0" anchor="b"/>
                </a:tc>
                <a:tc>
                  <a:txBody>
                    <a:bodyPr/>
                    <a:lstStyle/>
                    <a:p>
                      <a:pPr algn="l"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8289" marR="8289" marT="8289" marB="0" anchor="b"/>
                </a:tc>
                <a:tc>
                  <a:txBody>
                    <a:bodyPr/>
                    <a:lstStyle/>
                    <a:p>
                      <a:pPr algn="l"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8289" marR="8289" marT="8289" marB="0" anchor="b"/>
                </a:tc>
                <a:tc>
                  <a:txBody>
                    <a:bodyPr/>
                    <a:lstStyle/>
                    <a:p>
                      <a:pPr algn="l"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8289" marR="8289" marT="8289" marB="0" anchor="b"/>
                </a:tc>
                <a:tc>
                  <a:txBody>
                    <a:bodyPr/>
                    <a:lstStyle/>
                    <a:p>
                      <a:pPr algn="l" fontAlgn="b"/>
                      <a:r>
                        <a:rPr lang="es-ES" sz="1100" u="none" strike="noStrike">
                          <a:effectLst/>
                        </a:rPr>
                        <a:t> Parte Corriente de las Deudas a Corto Plazo </a:t>
                      </a:r>
                      <a:endParaRPr lang="es-ES" sz="1100" b="0" i="0" u="none" strike="noStrike">
                        <a:solidFill>
                          <a:srgbClr val="000000"/>
                        </a:solidFill>
                        <a:effectLst/>
                        <a:latin typeface="Calibri" panose="020F0502020204030204" pitchFamily="34" charset="0"/>
                      </a:endParaRPr>
                    </a:p>
                  </a:txBody>
                  <a:tcPr marL="8289" marR="8289" marT="8289" marB="0" anchor="b"/>
                </a:tc>
                <a:tc>
                  <a:txBody>
                    <a:bodyPr/>
                    <a:lstStyle/>
                    <a:p>
                      <a:pPr algn="l" fontAlgn="b"/>
                      <a:r>
                        <a:rPr lang="en-US" sz="1100" u="none" strike="noStrike">
                          <a:effectLst/>
                        </a:rPr>
                        <a:t>       959,850.16 </a:t>
                      </a:r>
                      <a:endParaRPr lang="en-US" sz="1100" b="0" i="0" u="none" strike="noStrike">
                        <a:solidFill>
                          <a:srgbClr val="000000"/>
                        </a:solidFill>
                        <a:effectLst/>
                        <a:latin typeface="Calibri" panose="020F0502020204030204" pitchFamily="34" charset="0"/>
                      </a:endParaRPr>
                    </a:p>
                  </a:txBody>
                  <a:tcPr marL="8289" marR="8289" marT="8289" marB="0" anchor="b"/>
                </a:tc>
                <a:tc>
                  <a:txBody>
                    <a:bodyPr/>
                    <a:lstStyle/>
                    <a:p>
                      <a:pPr algn="l"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8289" marR="8289" marT="8289" marB="0" anchor="b"/>
                </a:tc>
                <a:extLst>
                  <a:ext uri="{0D108BD9-81ED-4DB2-BD59-A6C34878D82A}">
                    <a16:rowId xmlns:a16="http://schemas.microsoft.com/office/drawing/2014/main" val="1841927871"/>
                  </a:ext>
                </a:extLst>
              </a:tr>
              <a:tr h="208884">
                <a:tc>
                  <a:txBody>
                    <a:bodyPr/>
                    <a:lstStyle/>
                    <a:p>
                      <a:pPr algn="l" fontAlgn="b"/>
                      <a:r>
                        <a:rPr lang="en-US" sz="1100" u="none" strike="noStrike">
                          <a:effectLst/>
                        </a:rPr>
                        <a:t> Existencias </a:t>
                      </a:r>
                      <a:endParaRPr lang="en-US" sz="1100" b="0" i="0" u="none" strike="noStrike">
                        <a:solidFill>
                          <a:srgbClr val="000000"/>
                        </a:solidFill>
                        <a:effectLst/>
                        <a:latin typeface="Calibri" panose="020F0502020204030204" pitchFamily="34" charset="0"/>
                      </a:endParaRPr>
                    </a:p>
                  </a:txBody>
                  <a:tcPr marL="8289" marR="8289" marT="8289" marB="0" anchor="b"/>
                </a:tc>
                <a:tc>
                  <a:txBody>
                    <a:bodyPr/>
                    <a:lstStyle/>
                    <a:p>
                      <a:pPr algn="l" fontAlgn="b"/>
                      <a:r>
                        <a:rPr lang="en-US" sz="1100" u="none" strike="noStrike">
                          <a:effectLst/>
                        </a:rPr>
                        <a:t>       885,846.29 </a:t>
                      </a:r>
                      <a:endParaRPr lang="en-US" sz="1100" b="0" i="0" u="none" strike="noStrike">
                        <a:solidFill>
                          <a:srgbClr val="000000"/>
                        </a:solidFill>
                        <a:effectLst/>
                        <a:latin typeface="Calibri" panose="020F0502020204030204" pitchFamily="34" charset="0"/>
                      </a:endParaRPr>
                    </a:p>
                  </a:txBody>
                  <a:tcPr marL="8289" marR="8289" marT="8289" marB="0" anchor="b"/>
                </a:tc>
                <a:tc>
                  <a:txBody>
                    <a:bodyPr/>
                    <a:lstStyle/>
                    <a:p>
                      <a:pPr algn="l"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8289" marR="8289" marT="8289" marB="0" anchor="b"/>
                </a:tc>
                <a:tc>
                  <a:txBody>
                    <a:bodyPr/>
                    <a:lstStyle/>
                    <a:p>
                      <a:pPr algn="l"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8289" marR="8289" marT="8289" marB="0" anchor="b"/>
                </a:tc>
                <a:tc>
                  <a:txBody>
                    <a:bodyPr/>
                    <a:lstStyle/>
                    <a:p>
                      <a:pPr algn="l"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8289" marR="8289" marT="8289" marB="0" anchor="b"/>
                </a:tc>
                <a:tc>
                  <a:txBody>
                    <a:bodyPr/>
                    <a:lstStyle/>
                    <a:p>
                      <a:pPr algn="l" fontAlgn="b"/>
                      <a:r>
                        <a:rPr lang="en-US" sz="1100" u="none" strike="noStrike">
                          <a:effectLst/>
                        </a:rPr>
                        <a:t> TOTAL PASIVO CORRIENTE </a:t>
                      </a:r>
                      <a:endParaRPr lang="en-US" sz="1100" b="1" i="0" u="none" strike="noStrike">
                        <a:solidFill>
                          <a:srgbClr val="000000"/>
                        </a:solidFill>
                        <a:effectLst/>
                        <a:latin typeface="Calibri" panose="020F0502020204030204" pitchFamily="34" charset="0"/>
                      </a:endParaRPr>
                    </a:p>
                  </a:txBody>
                  <a:tcPr marL="8289" marR="8289" marT="8289" marB="0" anchor="b"/>
                </a:tc>
                <a:tc>
                  <a:txBody>
                    <a:bodyPr/>
                    <a:lstStyle/>
                    <a:p>
                      <a:pPr algn="l" fontAlgn="b"/>
                      <a:r>
                        <a:rPr lang="en-US" sz="1100" u="none" strike="noStrike">
                          <a:effectLst/>
                        </a:rPr>
                        <a:t>    1,204,505.94 </a:t>
                      </a:r>
                      <a:endParaRPr lang="en-US" sz="1100" b="1" i="0" u="none" strike="noStrike">
                        <a:solidFill>
                          <a:srgbClr val="000000"/>
                        </a:solidFill>
                        <a:effectLst/>
                        <a:latin typeface="Calibri" panose="020F0502020204030204" pitchFamily="34" charset="0"/>
                      </a:endParaRPr>
                    </a:p>
                  </a:txBody>
                  <a:tcPr marL="8289" marR="8289" marT="8289" marB="0" anchor="b"/>
                </a:tc>
                <a:tc>
                  <a:txBody>
                    <a:bodyPr/>
                    <a:lstStyle/>
                    <a:p>
                      <a:pPr algn="r" fontAlgn="b"/>
                      <a:r>
                        <a:rPr lang="en-US" sz="1100" u="none" strike="noStrike">
                          <a:effectLst/>
                        </a:rPr>
                        <a:t>31.92%</a:t>
                      </a:r>
                      <a:endParaRPr lang="en-US" sz="1100" b="0" i="0" u="none" strike="noStrike">
                        <a:solidFill>
                          <a:srgbClr val="000000"/>
                        </a:solidFill>
                        <a:effectLst/>
                        <a:latin typeface="Calibri" panose="020F0502020204030204" pitchFamily="34" charset="0"/>
                      </a:endParaRPr>
                    </a:p>
                  </a:txBody>
                  <a:tcPr marL="8289" marR="8289" marT="8289" marB="0" anchor="b"/>
                </a:tc>
                <a:extLst>
                  <a:ext uri="{0D108BD9-81ED-4DB2-BD59-A6C34878D82A}">
                    <a16:rowId xmlns:a16="http://schemas.microsoft.com/office/drawing/2014/main" val="1620453550"/>
                  </a:ext>
                </a:extLst>
              </a:tr>
              <a:tr h="208884">
                <a:tc>
                  <a:txBody>
                    <a:bodyPr/>
                    <a:lstStyle/>
                    <a:p>
                      <a:pPr algn="l" fontAlgn="b"/>
                      <a:r>
                        <a:rPr lang="en-US" sz="1100" u="none" strike="noStrike">
                          <a:effectLst/>
                        </a:rPr>
                        <a:t> Servicios contratados por anticipado </a:t>
                      </a:r>
                      <a:endParaRPr lang="en-US" sz="1100" b="0" i="0" u="none" strike="noStrike">
                        <a:solidFill>
                          <a:srgbClr val="000000"/>
                        </a:solidFill>
                        <a:effectLst/>
                        <a:latin typeface="Calibri" panose="020F0502020204030204" pitchFamily="34" charset="0"/>
                      </a:endParaRPr>
                    </a:p>
                  </a:txBody>
                  <a:tcPr marL="8289" marR="8289" marT="8289" marB="0" anchor="b"/>
                </a:tc>
                <a:tc>
                  <a:txBody>
                    <a:bodyPr/>
                    <a:lstStyle/>
                    <a:p>
                      <a:pPr algn="l" fontAlgn="b"/>
                      <a:r>
                        <a:rPr lang="en-US" sz="1100" u="none" strike="noStrike">
                          <a:effectLst/>
                        </a:rPr>
                        <a:t>                         -   </a:t>
                      </a:r>
                      <a:endParaRPr lang="en-US" sz="1100" b="0" i="0" u="none" strike="noStrike">
                        <a:solidFill>
                          <a:srgbClr val="000000"/>
                        </a:solidFill>
                        <a:effectLst/>
                        <a:latin typeface="Calibri" panose="020F0502020204030204" pitchFamily="34" charset="0"/>
                      </a:endParaRPr>
                    </a:p>
                  </a:txBody>
                  <a:tcPr marL="8289" marR="8289" marT="8289" marB="0" anchor="b"/>
                </a:tc>
                <a:tc>
                  <a:txBody>
                    <a:bodyPr/>
                    <a:lstStyle/>
                    <a:p>
                      <a:pPr algn="l"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8289" marR="8289" marT="8289" marB="0" anchor="b"/>
                </a:tc>
                <a:tc>
                  <a:txBody>
                    <a:bodyPr/>
                    <a:lstStyle/>
                    <a:p>
                      <a:pPr algn="l"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8289" marR="8289" marT="8289" marB="0" anchor="b"/>
                </a:tc>
                <a:tc>
                  <a:txBody>
                    <a:bodyPr/>
                    <a:lstStyle/>
                    <a:p>
                      <a:pPr algn="l"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8289" marR="8289" marT="8289" marB="0" anchor="b"/>
                </a:tc>
                <a:tc>
                  <a:txBody>
                    <a:bodyPr/>
                    <a:lstStyle/>
                    <a:p>
                      <a:pPr algn="l"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8289" marR="8289" marT="8289" marB="0" anchor="b"/>
                </a:tc>
                <a:tc>
                  <a:txBody>
                    <a:bodyPr/>
                    <a:lstStyle/>
                    <a:p>
                      <a:pPr algn="l"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8289" marR="8289" marT="8289" marB="0" anchor="b"/>
                </a:tc>
                <a:tc>
                  <a:txBody>
                    <a:bodyPr/>
                    <a:lstStyle/>
                    <a:p>
                      <a:pPr algn="l"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8289" marR="8289" marT="8289" marB="0" anchor="b"/>
                </a:tc>
                <a:extLst>
                  <a:ext uri="{0D108BD9-81ED-4DB2-BD59-A6C34878D82A}">
                    <a16:rowId xmlns:a16="http://schemas.microsoft.com/office/drawing/2014/main" val="1214154693"/>
                  </a:ext>
                </a:extLst>
              </a:tr>
              <a:tr h="208884">
                <a:tc>
                  <a:txBody>
                    <a:bodyPr/>
                    <a:lstStyle/>
                    <a:p>
                      <a:pPr algn="l" fontAlgn="b"/>
                      <a:r>
                        <a:rPr lang="en-US" sz="1100" u="none" strike="noStrike">
                          <a:effectLst/>
                        </a:rPr>
                        <a:t> TOTAL ACTIVO CORRIENTE </a:t>
                      </a:r>
                      <a:endParaRPr lang="en-US" sz="1100" b="1" i="0" u="none" strike="noStrike">
                        <a:solidFill>
                          <a:srgbClr val="000000"/>
                        </a:solidFill>
                        <a:effectLst/>
                        <a:latin typeface="Calibri" panose="020F0502020204030204" pitchFamily="34" charset="0"/>
                      </a:endParaRPr>
                    </a:p>
                  </a:txBody>
                  <a:tcPr marL="8289" marR="8289" marT="8289" marB="0" anchor="b"/>
                </a:tc>
                <a:tc>
                  <a:txBody>
                    <a:bodyPr/>
                    <a:lstStyle/>
                    <a:p>
                      <a:pPr algn="l" fontAlgn="b"/>
                      <a:r>
                        <a:rPr lang="en-US" sz="1100" u="none" strike="noStrike">
                          <a:effectLst/>
                        </a:rPr>
                        <a:t>    2,555,465.91 </a:t>
                      </a:r>
                      <a:endParaRPr lang="en-US" sz="1100" b="1" i="0" u="none" strike="noStrike">
                        <a:solidFill>
                          <a:srgbClr val="000000"/>
                        </a:solidFill>
                        <a:effectLst/>
                        <a:latin typeface="Calibri" panose="020F0502020204030204" pitchFamily="34" charset="0"/>
                      </a:endParaRPr>
                    </a:p>
                  </a:txBody>
                  <a:tcPr marL="8289" marR="8289" marT="8289" marB="0" anchor="b"/>
                </a:tc>
                <a:tc>
                  <a:txBody>
                    <a:bodyPr/>
                    <a:lstStyle/>
                    <a:p>
                      <a:pPr algn="l"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8289" marR="8289" marT="8289" marB="0" anchor="b"/>
                </a:tc>
                <a:tc>
                  <a:txBody>
                    <a:bodyPr/>
                    <a:lstStyle/>
                    <a:p>
                      <a:pPr algn="r" fontAlgn="b"/>
                      <a:r>
                        <a:rPr lang="en-US" sz="1100" u="none" strike="noStrike">
                          <a:effectLst/>
                        </a:rPr>
                        <a:t>67.71%</a:t>
                      </a:r>
                      <a:endParaRPr lang="en-US" sz="1100" b="0" i="0" u="none" strike="noStrike">
                        <a:solidFill>
                          <a:srgbClr val="000000"/>
                        </a:solidFill>
                        <a:effectLst/>
                        <a:latin typeface="Calibri" panose="020F0502020204030204" pitchFamily="34" charset="0"/>
                      </a:endParaRPr>
                    </a:p>
                  </a:txBody>
                  <a:tcPr marL="8289" marR="8289" marT="8289" marB="0" anchor="b"/>
                </a:tc>
                <a:tc>
                  <a:txBody>
                    <a:bodyPr/>
                    <a:lstStyle/>
                    <a:p>
                      <a:pPr algn="l"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8289" marR="8289" marT="8289" marB="0" anchor="b"/>
                </a:tc>
                <a:tc>
                  <a:txBody>
                    <a:bodyPr/>
                    <a:lstStyle/>
                    <a:p>
                      <a:pPr algn="l" fontAlgn="b"/>
                      <a:r>
                        <a:rPr lang="en-US" sz="1100" u="none" strike="noStrike">
                          <a:effectLst/>
                        </a:rPr>
                        <a:t> PASIVO NO CORRIENTE </a:t>
                      </a:r>
                      <a:endParaRPr lang="en-US" sz="1100" b="0" i="0" u="none" strike="noStrike">
                        <a:solidFill>
                          <a:srgbClr val="000000"/>
                        </a:solidFill>
                        <a:effectLst/>
                        <a:latin typeface="Calibri" panose="020F0502020204030204" pitchFamily="34" charset="0"/>
                      </a:endParaRPr>
                    </a:p>
                  </a:txBody>
                  <a:tcPr marL="8289" marR="8289" marT="8289" marB="0" anchor="b"/>
                </a:tc>
                <a:tc>
                  <a:txBody>
                    <a:bodyPr/>
                    <a:lstStyle/>
                    <a:p>
                      <a:pPr algn="l"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8289" marR="8289" marT="8289" marB="0" anchor="b"/>
                </a:tc>
                <a:tc>
                  <a:txBody>
                    <a:bodyPr/>
                    <a:lstStyle/>
                    <a:p>
                      <a:pPr algn="l"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8289" marR="8289" marT="8289" marB="0" anchor="b"/>
                </a:tc>
                <a:extLst>
                  <a:ext uri="{0D108BD9-81ED-4DB2-BD59-A6C34878D82A}">
                    <a16:rowId xmlns:a16="http://schemas.microsoft.com/office/drawing/2014/main" val="707358051"/>
                  </a:ext>
                </a:extLst>
              </a:tr>
              <a:tr h="208884">
                <a:tc>
                  <a:txBody>
                    <a:bodyPr/>
                    <a:lstStyle/>
                    <a:p>
                      <a:pPr algn="l"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8289" marR="8289" marT="8289" marB="0" anchor="b"/>
                </a:tc>
                <a:tc>
                  <a:txBody>
                    <a:bodyPr/>
                    <a:lstStyle/>
                    <a:p>
                      <a:pPr algn="l"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8289" marR="8289" marT="8289" marB="0" anchor="b"/>
                </a:tc>
                <a:tc>
                  <a:txBody>
                    <a:bodyPr/>
                    <a:lstStyle/>
                    <a:p>
                      <a:pPr algn="l"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8289" marR="8289" marT="8289" marB="0" anchor="b"/>
                </a:tc>
                <a:tc>
                  <a:txBody>
                    <a:bodyPr/>
                    <a:lstStyle/>
                    <a:p>
                      <a:pPr algn="l"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8289" marR="8289" marT="8289" marB="0" anchor="b"/>
                </a:tc>
                <a:tc>
                  <a:txBody>
                    <a:bodyPr/>
                    <a:lstStyle/>
                    <a:p>
                      <a:pPr algn="l"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8289" marR="8289" marT="8289" marB="0" anchor="b"/>
                </a:tc>
                <a:tc>
                  <a:txBody>
                    <a:bodyPr/>
                    <a:lstStyle/>
                    <a:p>
                      <a:pPr algn="l" fontAlgn="b"/>
                      <a:r>
                        <a:rPr lang="en-US" sz="1100" u="none" strike="noStrike">
                          <a:effectLst/>
                        </a:rPr>
                        <a:t> Deudas a Largo Plazo </a:t>
                      </a:r>
                      <a:endParaRPr lang="en-US" sz="1100" b="0" i="0" u="none" strike="noStrike">
                        <a:solidFill>
                          <a:srgbClr val="000000"/>
                        </a:solidFill>
                        <a:effectLst/>
                        <a:latin typeface="Calibri" panose="020F0502020204030204" pitchFamily="34" charset="0"/>
                      </a:endParaRPr>
                    </a:p>
                  </a:txBody>
                  <a:tcPr marL="8289" marR="8289" marT="8289" marB="0" anchor="b"/>
                </a:tc>
                <a:tc>
                  <a:txBody>
                    <a:bodyPr/>
                    <a:lstStyle/>
                    <a:p>
                      <a:pPr algn="l" fontAlgn="b"/>
                      <a:r>
                        <a:rPr lang="en-US" sz="1100" u="none" strike="noStrike">
                          <a:effectLst/>
                        </a:rPr>
                        <a:t>       328,728.00 </a:t>
                      </a:r>
                      <a:endParaRPr lang="en-US" sz="1100" b="0" i="0" u="none" strike="noStrike">
                        <a:solidFill>
                          <a:srgbClr val="000000"/>
                        </a:solidFill>
                        <a:effectLst/>
                        <a:latin typeface="Calibri" panose="020F0502020204030204" pitchFamily="34" charset="0"/>
                      </a:endParaRPr>
                    </a:p>
                  </a:txBody>
                  <a:tcPr marL="8289" marR="8289" marT="8289" marB="0" anchor="b"/>
                </a:tc>
                <a:tc>
                  <a:txBody>
                    <a:bodyPr/>
                    <a:lstStyle/>
                    <a:p>
                      <a:pPr algn="l"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8289" marR="8289" marT="8289" marB="0" anchor="b"/>
                </a:tc>
                <a:extLst>
                  <a:ext uri="{0D108BD9-81ED-4DB2-BD59-A6C34878D82A}">
                    <a16:rowId xmlns:a16="http://schemas.microsoft.com/office/drawing/2014/main" val="2101691102"/>
                  </a:ext>
                </a:extLst>
              </a:tr>
              <a:tr h="208884">
                <a:tc>
                  <a:txBody>
                    <a:bodyPr/>
                    <a:lstStyle/>
                    <a:p>
                      <a:pPr algn="l" fontAlgn="b"/>
                      <a:r>
                        <a:rPr lang="en-US" sz="1100" u="none" strike="noStrike">
                          <a:effectLst/>
                        </a:rPr>
                        <a:t> ACTIVO NO CORRIENTE </a:t>
                      </a:r>
                      <a:endParaRPr lang="en-US" sz="1100" b="1" i="0" u="none" strike="noStrike">
                        <a:solidFill>
                          <a:srgbClr val="000000"/>
                        </a:solidFill>
                        <a:effectLst/>
                        <a:latin typeface="Calibri" panose="020F0502020204030204" pitchFamily="34" charset="0"/>
                      </a:endParaRPr>
                    </a:p>
                  </a:txBody>
                  <a:tcPr marL="8289" marR="8289" marT="8289" marB="0" anchor="b"/>
                </a:tc>
                <a:tc>
                  <a:txBody>
                    <a:bodyPr/>
                    <a:lstStyle/>
                    <a:p>
                      <a:pPr algn="l"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8289" marR="8289" marT="8289" marB="0" anchor="b"/>
                </a:tc>
                <a:tc>
                  <a:txBody>
                    <a:bodyPr/>
                    <a:lstStyle/>
                    <a:p>
                      <a:pPr algn="l"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8289" marR="8289" marT="8289" marB="0" anchor="b"/>
                </a:tc>
                <a:tc>
                  <a:txBody>
                    <a:bodyPr/>
                    <a:lstStyle/>
                    <a:p>
                      <a:pPr algn="l"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8289" marR="8289" marT="8289" marB="0" anchor="b"/>
                </a:tc>
                <a:tc>
                  <a:txBody>
                    <a:bodyPr/>
                    <a:lstStyle/>
                    <a:p>
                      <a:pPr algn="l"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8289" marR="8289" marT="8289" marB="0" anchor="b"/>
                </a:tc>
                <a:tc>
                  <a:txBody>
                    <a:bodyPr/>
                    <a:lstStyle/>
                    <a:p>
                      <a:pPr algn="l" fontAlgn="b"/>
                      <a:r>
                        <a:rPr lang="en-US" sz="1100" u="none" strike="noStrike">
                          <a:effectLst/>
                        </a:rPr>
                        <a:t> TOTAL PASIVO NO CORRIENTE </a:t>
                      </a:r>
                      <a:endParaRPr lang="en-US" sz="1100" b="0" i="0" u="none" strike="noStrike">
                        <a:solidFill>
                          <a:srgbClr val="000000"/>
                        </a:solidFill>
                        <a:effectLst/>
                        <a:latin typeface="Calibri" panose="020F0502020204030204" pitchFamily="34" charset="0"/>
                      </a:endParaRPr>
                    </a:p>
                  </a:txBody>
                  <a:tcPr marL="8289" marR="8289" marT="8289" marB="0" anchor="b"/>
                </a:tc>
                <a:tc>
                  <a:txBody>
                    <a:bodyPr/>
                    <a:lstStyle/>
                    <a:p>
                      <a:pPr algn="l" fontAlgn="b"/>
                      <a:r>
                        <a:rPr lang="en-US" sz="1100" u="none" strike="noStrike">
                          <a:effectLst/>
                        </a:rPr>
                        <a:t>       328,728.00 </a:t>
                      </a:r>
                      <a:endParaRPr lang="en-US" sz="1100" b="0" i="0" u="none" strike="noStrike">
                        <a:solidFill>
                          <a:srgbClr val="000000"/>
                        </a:solidFill>
                        <a:effectLst/>
                        <a:latin typeface="Calibri" panose="020F0502020204030204" pitchFamily="34" charset="0"/>
                      </a:endParaRPr>
                    </a:p>
                  </a:txBody>
                  <a:tcPr marL="8289" marR="8289" marT="8289" marB="0" anchor="b"/>
                </a:tc>
                <a:tc>
                  <a:txBody>
                    <a:bodyPr/>
                    <a:lstStyle/>
                    <a:p>
                      <a:pPr algn="r" fontAlgn="b"/>
                      <a:r>
                        <a:rPr lang="en-US" sz="1100" u="none" strike="noStrike">
                          <a:effectLst/>
                        </a:rPr>
                        <a:t>8.71%</a:t>
                      </a:r>
                      <a:endParaRPr lang="en-US" sz="1100" b="0" i="0" u="none" strike="noStrike">
                        <a:solidFill>
                          <a:srgbClr val="000000"/>
                        </a:solidFill>
                        <a:effectLst/>
                        <a:latin typeface="Calibri" panose="020F0502020204030204" pitchFamily="34" charset="0"/>
                      </a:endParaRPr>
                    </a:p>
                  </a:txBody>
                  <a:tcPr marL="8289" marR="8289" marT="8289" marB="0" anchor="b"/>
                </a:tc>
                <a:extLst>
                  <a:ext uri="{0D108BD9-81ED-4DB2-BD59-A6C34878D82A}">
                    <a16:rowId xmlns:a16="http://schemas.microsoft.com/office/drawing/2014/main" val="1243108626"/>
                  </a:ext>
                </a:extLst>
              </a:tr>
              <a:tr h="208884">
                <a:tc>
                  <a:txBody>
                    <a:bodyPr/>
                    <a:lstStyle/>
                    <a:p>
                      <a:pPr algn="l" fontAlgn="b"/>
                      <a:r>
                        <a:rPr lang="en-US" sz="1100" u="none" strike="noStrike">
                          <a:effectLst/>
                        </a:rPr>
                        <a:t> Inmueble, maquinaria y equipo </a:t>
                      </a:r>
                      <a:endParaRPr lang="en-US" sz="1100" b="0" i="0" u="none" strike="noStrike">
                        <a:solidFill>
                          <a:srgbClr val="000000"/>
                        </a:solidFill>
                        <a:effectLst/>
                        <a:latin typeface="Calibri" panose="020F0502020204030204" pitchFamily="34" charset="0"/>
                      </a:endParaRPr>
                    </a:p>
                  </a:txBody>
                  <a:tcPr marL="8289" marR="8289" marT="8289" marB="0" anchor="b"/>
                </a:tc>
                <a:tc>
                  <a:txBody>
                    <a:bodyPr/>
                    <a:lstStyle/>
                    <a:p>
                      <a:pPr algn="l" fontAlgn="b"/>
                      <a:r>
                        <a:rPr lang="en-US" sz="1100" u="none" strike="noStrike">
                          <a:effectLst/>
                        </a:rPr>
                        <a:t>       612,201.00 </a:t>
                      </a:r>
                      <a:endParaRPr lang="en-US" sz="1100" b="0" i="0" u="none" strike="noStrike">
                        <a:solidFill>
                          <a:srgbClr val="000000"/>
                        </a:solidFill>
                        <a:effectLst/>
                        <a:latin typeface="Calibri" panose="020F0502020204030204" pitchFamily="34" charset="0"/>
                      </a:endParaRPr>
                    </a:p>
                  </a:txBody>
                  <a:tcPr marL="8289" marR="8289" marT="8289" marB="0" anchor="b"/>
                </a:tc>
                <a:tc>
                  <a:txBody>
                    <a:bodyPr/>
                    <a:lstStyle/>
                    <a:p>
                      <a:pPr algn="l"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8289" marR="8289" marT="8289" marB="0" anchor="b"/>
                </a:tc>
                <a:tc>
                  <a:txBody>
                    <a:bodyPr/>
                    <a:lstStyle/>
                    <a:p>
                      <a:pPr algn="l"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8289" marR="8289" marT="8289" marB="0" anchor="b"/>
                </a:tc>
                <a:tc>
                  <a:txBody>
                    <a:bodyPr/>
                    <a:lstStyle/>
                    <a:p>
                      <a:pPr algn="l"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8289" marR="8289" marT="8289" marB="0" anchor="b"/>
                </a:tc>
                <a:tc>
                  <a:txBody>
                    <a:bodyPr/>
                    <a:lstStyle/>
                    <a:p>
                      <a:pPr algn="l"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8289" marR="8289" marT="8289" marB="0" anchor="b"/>
                </a:tc>
                <a:tc>
                  <a:txBody>
                    <a:bodyPr/>
                    <a:lstStyle/>
                    <a:p>
                      <a:pPr algn="l"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8289" marR="8289" marT="8289" marB="0" anchor="b"/>
                </a:tc>
                <a:tc>
                  <a:txBody>
                    <a:bodyPr/>
                    <a:lstStyle/>
                    <a:p>
                      <a:pPr algn="l"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8289" marR="8289" marT="8289" marB="0" anchor="b"/>
                </a:tc>
                <a:extLst>
                  <a:ext uri="{0D108BD9-81ED-4DB2-BD59-A6C34878D82A}">
                    <a16:rowId xmlns:a16="http://schemas.microsoft.com/office/drawing/2014/main" val="1112533213"/>
                  </a:ext>
                </a:extLst>
              </a:tr>
              <a:tr h="208884">
                <a:tc>
                  <a:txBody>
                    <a:bodyPr/>
                    <a:lstStyle/>
                    <a:p>
                      <a:pPr algn="l" fontAlgn="b"/>
                      <a:r>
                        <a:rPr lang="en-US" sz="1100" u="none" strike="noStrike">
                          <a:effectLst/>
                        </a:rPr>
                        <a:t> Intangibles </a:t>
                      </a:r>
                      <a:endParaRPr lang="en-US" sz="1100" b="0" i="0" u="none" strike="noStrike">
                        <a:solidFill>
                          <a:srgbClr val="000000"/>
                        </a:solidFill>
                        <a:effectLst/>
                        <a:latin typeface="Calibri" panose="020F0502020204030204" pitchFamily="34" charset="0"/>
                      </a:endParaRPr>
                    </a:p>
                  </a:txBody>
                  <a:tcPr marL="8289" marR="8289" marT="8289" marB="0" anchor="b"/>
                </a:tc>
                <a:tc>
                  <a:txBody>
                    <a:bodyPr/>
                    <a:lstStyle/>
                    <a:p>
                      <a:pPr algn="l" fontAlgn="b"/>
                      <a:r>
                        <a:rPr lang="en-US" sz="1100" u="none" strike="noStrike">
                          <a:effectLst/>
                        </a:rPr>
                        <a:t>       971,854.65 </a:t>
                      </a:r>
                      <a:endParaRPr lang="en-US" sz="1100" b="0" i="0" u="none" strike="noStrike">
                        <a:solidFill>
                          <a:srgbClr val="000000"/>
                        </a:solidFill>
                        <a:effectLst/>
                        <a:latin typeface="Calibri" panose="020F0502020204030204" pitchFamily="34" charset="0"/>
                      </a:endParaRPr>
                    </a:p>
                  </a:txBody>
                  <a:tcPr marL="8289" marR="8289" marT="8289" marB="0" anchor="b"/>
                </a:tc>
                <a:tc>
                  <a:txBody>
                    <a:bodyPr/>
                    <a:lstStyle/>
                    <a:p>
                      <a:pPr algn="l"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8289" marR="8289" marT="8289" marB="0" anchor="b"/>
                </a:tc>
                <a:tc>
                  <a:txBody>
                    <a:bodyPr/>
                    <a:lstStyle/>
                    <a:p>
                      <a:pPr algn="l"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8289" marR="8289" marT="8289" marB="0" anchor="b"/>
                </a:tc>
                <a:tc>
                  <a:txBody>
                    <a:bodyPr/>
                    <a:lstStyle/>
                    <a:p>
                      <a:pPr algn="l"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8289" marR="8289" marT="8289" marB="0" anchor="b"/>
                </a:tc>
                <a:tc>
                  <a:txBody>
                    <a:bodyPr/>
                    <a:lstStyle/>
                    <a:p>
                      <a:pPr algn="l" fontAlgn="b"/>
                      <a:r>
                        <a:rPr lang="en-US" sz="1100" u="none" strike="noStrike">
                          <a:effectLst/>
                        </a:rPr>
                        <a:t> TOTAL PASIVO </a:t>
                      </a:r>
                      <a:endParaRPr lang="en-US" sz="1100" b="1" i="0" u="none" strike="noStrike">
                        <a:solidFill>
                          <a:srgbClr val="000000"/>
                        </a:solidFill>
                        <a:effectLst/>
                        <a:latin typeface="Calibri" panose="020F0502020204030204" pitchFamily="34" charset="0"/>
                      </a:endParaRPr>
                    </a:p>
                  </a:txBody>
                  <a:tcPr marL="8289" marR="8289" marT="8289" marB="0" anchor="b"/>
                </a:tc>
                <a:tc>
                  <a:txBody>
                    <a:bodyPr/>
                    <a:lstStyle/>
                    <a:p>
                      <a:pPr algn="l" fontAlgn="b"/>
                      <a:r>
                        <a:rPr lang="en-US" sz="1100" u="none" strike="noStrike">
                          <a:effectLst/>
                        </a:rPr>
                        <a:t>    1,533,233.94 </a:t>
                      </a:r>
                      <a:endParaRPr lang="en-US" sz="1100" b="1" i="0" u="none" strike="noStrike">
                        <a:solidFill>
                          <a:srgbClr val="000000"/>
                        </a:solidFill>
                        <a:effectLst/>
                        <a:latin typeface="Calibri" panose="020F0502020204030204" pitchFamily="34" charset="0"/>
                      </a:endParaRPr>
                    </a:p>
                  </a:txBody>
                  <a:tcPr marL="8289" marR="8289" marT="8289" marB="0" anchor="b"/>
                </a:tc>
                <a:tc>
                  <a:txBody>
                    <a:bodyPr/>
                    <a:lstStyle/>
                    <a:p>
                      <a:pPr algn="r" fontAlgn="b"/>
                      <a:r>
                        <a:rPr lang="en-US" sz="1100" u="none" strike="noStrike">
                          <a:effectLst/>
                        </a:rPr>
                        <a:t>40.63%</a:t>
                      </a:r>
                      <a:endParaRPr lang="en-US" sz="1100" b="0" i="0" u="none" strike="noStrike">
                        <a:solidFill>
                          <a:srgbClr val="000000"/>
                        </a:solidFill>
                        <a:effectLst/>
                        <a:latin typeface="Calibri" panose="020F0502020204030204" pitchFamily="34" charset="0"/>
                      </a:endParaRPr>
                    </a:p>
                  </a:txBody>
                  <a:tcPr marL="8289" marR="8289" marT="8289" marB="0" anchor="b"/>
                </a:tc>
                <a:extLst>
                  <a:ext uri="{0D108BD9-81ED-4DB2-BD59-A6C34878D82A}">
                    <a16:rowId xmlns:a16="http://schemas.microsoft.com/office/drawing/2014/main" val="419523182"/>
                  </a:ext>
                </a:extLst>
              </a:tr>
              <a:tr h="208884">
                <a:tc>
                  <a:txBody>
                    <a:bodyPr/>
                    <a:lstStyle/>
                    <a:p>
                      <a:pPr algn="l" fontAlgn="b"/>
                      <a:r>
                        <a:rPr lang="en-US" sz="1100" u="none" strike="noStrike">
                          <a:effectLst/>
                        </a:rPr>
                        <a:t> Otros Activos </a:t>
                      </a:r>
                      <a:endParaRPr lang="en-US" sz="1100" b="0" i="0" u="none" strike="noStrike">
                        <a:solidFill>
                          <a:srgbClr val="000000"/>
                        </a:solidFill>
                        <a:effectLst/>
                        <a:latin typeface="Calibri" panose="020F0502020204030204" pitchFamily="34" charset="0"/>
                      </a:endParaRPr>
                    </a:p>
                  </a:txBody>
                  <a:tcPr marL="8289" marR="8289" marT="8289" marB="0" anchor="b"/>
                </a:tc>
                <a:tc>
                  <a:txBody>
                    <a:bodyPr/>
                    <a:lstStyle/>
                    <a:p>
                      <a:pPr algn="l" fontAlgn="b"/>
                      <a:r>
                        <a:rPr lang="en-US" sz="1100" u="none" strike="noStrike">
                          <a:effectLst/>
                        </a:rPr>
                        <a:t>                         -   </a:t>
                      </a:r>
                      <a:endParaRPr lang="en-US" sz="1100" b="0" i="0" u="none" strike="noStrike">
                        <a:solidFill>
                          <a:srgbClr val="000000"/>
                        </a:solidFill>
                        <a:effectLst/>
                        <a:latin typeface="Calibri" panose="020F0502020204030204" pitchFamily="34" charset="0"/>
                      </a:endParaRPr>
                    </a:p>
                  </a:txBody>
                  <a:tcPr marL="8289" marR="8289" marT="8289" marB="0" anchor="b"/>
                </a:tc>
                <a:tc>
                  <a:txBody>
                    <a:bodyPr/>
                    <a:lstStyle/>
                    <a:p>
                      <a:pPr algn="l"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8289" marR="8289" marT="8289" marB="0" anchor="b"/>
                </a:tc>
                <a:tc>
                  <a:txBody>
                    <a:bodyPr/>
                    <a:lstStyle/>
                    <a:p>
                      <a:pPr algn="l"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8289" marR="8289" marT="8289" marB="0" anchor="b"/>
                </a:tc>
                <a:tc>
                  <a:txBody>
                    <a:bodyPr/>
                    <a:lstStyle/>
                    <a:p>
                      <a:pPr algn="l" fontAlgn="b"/>
                      <a:r>
                        <a:rPr lang="en-US" sz="1100" u="none" strike="noStrike" dirty="0">
                          <a:effectLst/>
                        </a:rPr>
                        <a:t> </a:t>
                      </a:r>
                      <a:endParaRPr lang="en-US" sz="1100" b="0" i="0" u="none" strike="noStrike" dirty="0">
                        <a:solidFill>
                          <a:srgbClr val="000000"/>
                        </a:solidFill>
                        <a:effectLst/>
                        <a:latin typeface="Calibri" panose="020F0502020204030204" pitchFamily="34" charset="0"/>
                      </a:endParaRPr>
                    </a:p>
                  </a:txBody>
                  <a:tcPr marL="8289" marR="8289" marT="8289" marB="0" anchor="b"/>
                </a:tc>
                <a:tc>
                  <a:txBody>
                    <a:bodyPr/>
                    <a:lstStyle/>
                    <a:p>
                      <a:pPr algn="l"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8289" marR="8289" marT="8289" marB="0" anchor="b"/>
                </a:tc>
                <a:tc>
                  <a:txBody>
                    <a:bodyPr/>
                    <a:lstStyle/>
                    <a:p>
                      <a:pPr algn="l"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8289" marR="8289" marT="8289" marB="0" anchor="b"/>
                </a:tc>
                <a:tc>
                  <a:txBody>
                    <a:bodyPr/>
                    <a:lstStyle/>
                    <a:p>
                      <a:pPr algn="l"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8289" marR="8289" marT="8289" marB="0" anchor="b"/>
                </a:tc>
                <a:extLst>
                  <a:ext uri="{0D108BD9-81ED-4DB2-BD59-A6C34878D82A}">
                    <a16:rowId xmlns:a16="http://schemas.microsoft.com/office/drawing/2014/main" val="1653998743"/>
                  </a:ext>
                </a:extLst>
              </a:tr>
              <a:tr h="208884">
                <a:tc>
                  <a:txBody>
                    <a:bodyPr/>
                    <a:lstStyle/>
                    <a:p>
                      <a:pPr algn="l" fontAlgn="b"/>
                      <a:r>
                        <a:rPr lang="en-US" sz="1100" u="none" strike="noStrike">
                          <a:effectLst/>
                        </a:rPr>
                        <a:t> (-) Depreciación y Amortización acumulada </a:t>
                      </a:r>
                      <a:endParaRPr lang="en-US" sz="1100" b="0" i="0" u="none" strike="noStrike">
                        <a:solidFill>
                          <a:srgbClr val="000000"/>
                        </a:solidFill>
                        <a:effectLst/>
                        <a:latin typeface="Calibri" panose="020F0502020204030204" pitchFamily="34" charset="0"/>
                      </a:endParaRPr>
                    </a:p>
                  </a:txBody>
                  <a:tcPr marL="8289" marR="8289" marT="8289" marB="0" anchor="b"/>
                </a:tc>
                <a:tc>
                  <a:txBody>
                    <a:bodyPr/>
                    <a:lstStyle/>
                    <a:p>
                      <a:pPr algn="l" fontAlgn="b"/>
                      <a:r>
                        <a:rPr lang="en-US" sz="1100" u="none" strike="noStrike">
                          <a:effectLst/>
                        </a:rPr>
                        <a:t>      -365,500.56 </a:t>
                      </a:r>
                      <a:endParaRPr lang="en-US" sz="1100" b="0" i="0" u="none" strike="noStrike">
                        <a:solidFill>
                          <a:srgbClr val="000000"/>
                        </a:solidFill>
                        <a:effectLst/>
                        <a:latin typeface="Calibri" panose="020F0502020204030204" pitchFamily="34" charset="0"/>
                      </a:endParaRPr>
                    </a:p>
                  </a:txBody>
                  <a:tcPr marL="8289" marR="8289" marT="8289" marB="0" anchor="b"/>
                </a:tc>
                <a:tc>
                  <a:txBody>
                    <a:bodyPr/>
                    <a:lstStyle/>
                    <a:p>
                      <a:pPr algn="l"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8289" marR="8289" marT="8289" marB="0" anchor="b"/>
                </a:tc>
                <a:tc>
                  <a:txBody>
                    <a:bodyPr/>
                    <a:lstStyle/>
                    <a:p>
                      <a:pPr algn="l"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8289" marR="8289" marT="8289" marB="0" anchor="b"/>
                </a:tc>
                <a:tc>
                  <a:txBody>
                    <a:bodyPr/>
                    <a:lstStyle/>
                    <a:p>
                      <a:pPr algn="l"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8289" marR="8289" marT="8289" marB="0" anchor="b"/>
                </a:tc>
                <a:tc>
                  <a:txBody>
                    <a:bodyPr/>
                    <a:lstStyle/>
                    <a:p>
                      <a:pPr algn="l" fontAlgn="b"/>
                      <a:r>
                        <a:rPr lang="en-US" sz="1100" u="none" strike="noStrike">
                          <a:effectLst/>
                        </a:rPr>
                        <a:t> PATRIMONIO NETO </a:t>
                      </a:r>
                      <a:endParaRPr lang="en-US" sz="1100" b="1" i="0" u="none" strike="noStrike">
                        <a:solidFill>
                          <a:srgbClr val="000000"/>
                        </a:solidFill>
                        <a:effectLst/>
                        <a:latin typeface="Calibri" panose="020F0502020204030204" pitchFamily="34" charset="0"/>
                      </a:endParaRPr>
                    </a:p>
                  </a:txBody>
                  <a:tcPr marL="8289" marR="8289" marT="8289" marB="0" anchor="b"/>
                </a:tc>
                <a:tc>
                  <a:txBody>
                    <a:bodyPr/>
                    <a:lstStyle/>
                    <a:p>
                      <a:pPr algn="l"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8289" marR="8289" marT="8289" marB="0" anchor="b"/>
                </a:tc>
                <a:tc>
                  <a:txBody>
                    <a:bodyPr/>
                    <a:lstStyle/>
                    <a:p>
                      <a:pPr algn="l"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8289" marR="8289" marT="8289" marB="0" anchor="b"/>
                </a:tc>
                <a:extLst>
                  <a:ext uri="{0D108BD9-81ED-4DB2-BD59-A6C34878D82A}">
                    <a16:rowId xmlns:a16="http://schemas.microsoft.com/office/drawing/2014/main" val="2609999907"/>
                  </a:ext>
                </a:extLst>
              </a:tr>
              <a:tr h="208884">
                <a:tc>
                  <a:txBody>
                    <a:bodyPr/>
                    <a:lstStyle/>
                    <a:p>
                      <a:pPr algn="l" fontAlgn="b"/>
                      <a:r>
                        <a:rPr lang="en-US" sz="1100" u="none" strike="noStrike">
                          <a:effectLst/>
                        </a:rPr>
                        <a:t> TOTAL ACTIVO NO CORRIENTE </a:t>
                      </a:r>
                      <a:endParaRPr lang="en-US" sz="1100" b="1" i="0" u="none" strike="noStrike">
                        <a:solidFill>
                          <a:srgbClr val="000000"/>
                        </a:solidFill>
                        <a:effectLst/>
                        <a:latin typeface="Calibri" panose="020F0502020204030204" pitchFamily="34" charset="0"/>
                      </a:endParaRPr>
                    </a:p>
                  </a:txBody>
                  <a:tcPr marL="8289" marR="8289" marT="8289" marB="0" anchor="b"/>
                </a:tc>
                <a:tc>
                  <a:txBody>
                    <a:bodyPr/>
                    <a:lstStyle/>
                    <a:p>
                      <a:pPr algn="l" fontAlgn="b"/>
                      <a:r>
                        <a:rPr lang="en-US" sz="1100" u="none" strike="noStrike">
                          <a:effectLst/>
                        </a:rPr>
                        <a:t>    1,218,555.09 </a:t>
                      </a:r>
                      <a:endParaRPr lang="en-US" sz="1100" b="1" i="0" u="none" strike="noStrike">
                        <a:solidFill>
                          <a:srgbClr val="000000"/>
                        </a:solidFill>
                        <a:effectLst/>
                        <a:latin typeface="Calibri" panose="020F0502020204030204" pitchFamily="34" charset="0"/>
                      </a:endParaRPr>
                    </a:p>
                  </a:txBody>
                  <a:tcPr marL="8289" marR="8289" marT="8289" marB="0" anchor="b"/>
                </a:tc>
                <a:tc>
                  <a:txBody>
                    <a:bodyPr/>
                    <a:lstStyle/>
                    <a:p>
                      <a:pPr algn="l"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8289" marR="8289" marT="8289" marB="0" anchor="b"/>
                </a:tc>
                <a:tc>
                  <a:txBody>
                    <a:bodyPr/>
                    <a:lstStyle/>
                    <a:p>
                      <a:pPr algn="r" fontAlgn="b"/>
                      <a:r>
                        <a:rPr lang="en-US" sz="1100" u="none" strike="noStrike">
                          <a:effectLst/>
                        </a:rPr>
                        <a:t>32.29%</a:t>
                      </a:r>
                      <a:endParaRPr lang="en-US" sz="1100" b="0" i="0" u="none" strike="noStrike">
                        <a:solidFill>
                          <a:srgbClr val="000000"/>
                        </a:solidFill>
                        <a:effectLst/>
                        <a:latin typeface="Calibri" panose="020F0502020204030204" pitchFamily="34" charset="0"/>
                      </a:endParaRPr>
                    </a:p>
                  </a:txBody>
                  <a:tcPr marL="8289" marR="8289" marT="8289" marB="0" anchor="b"/>
                </a:tc>
                <a:tc>
                  <a:txBody>
                    <a:bodyPr/>
                    <a:lstStyle/>
                    <a:p>
                      <a:pPr algn="l"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8289" marR="8289" marT="8289" marB="0" anchor="b"/>
                </a:tc>
                <a:tc>
                  <a:txBody>
                    <a:bodyPr/>
                    <a:lstStyle/>
                    <a:p>
                      <a:pPr algn="l" fontAlgn="b"/>
                      <a:r>
                        <a:rPr lang="en-US" sz="1100" u="none" strike="noStrike">
                          <a:effectLst/>
                        </a:rPr>
                        <a:t> Capital </a:t>
                      </a:r>
                      <a:endParaRPr lang="en-US" sz="1100" b="0" i="0" u="none" strike="noStrike">
                        <a:solidFill>
                          <a:srgbClr val="000000"/>
                        </a:solidFill>
                        <a:effectLst/>
                        <a:latin typeface="Calibri" panose="020F0502020204030204" pitchFamily="34" charset="0"/>
                      </a:endParaRPr>
                    </a:p>
                  </a:txBody>
                  <a:tcPr marL="8289" marR="8289" marT="8289" marB="0" anchor="b"/>
                </a:tc>
                <a:tc>
                  <a:txBody>
                    <a:bodyPr/>
                    <a:lstStyle/>
                    <a:p>
                      <a:pPr algn="l" fontAlgn="b"/>
                      <a:r>
                        <a:rPr lang="en-US" sz="1100" u="none" strike="noStrike">
                          <a:effectLst/>
                        </a:rPr>
                        <a:t>    1,670,039.00 </a:t>
                      </a:r>
                      <a:endParaRPr lang="en-US" sz="1100" b="0" i="0" u="none" strike="noStrike">
                        <a:solidFill>
                          <a:srgbClr val="000000"/>
                        </a:solidFill>
                        <a:effectLst/>
                        <a:latin typeface="Calibri" panose="020F0502020204030204" pitchFamily="34" charset="0"/>
                      </a:endParaRPr>
                    </a:p>
                  </a:txBody>
                  <a:tcPr marL="8289" marR="8289" marT="8289" marB="0" anchor="b"/>
                </a:tc>
                <a:tc>
                  <a:txBody>
                    <a:bodyPr/>
                    <a:lstStyle/>
                    <a:p>
                      <a:pPr algn="l"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8289" marR="8289" marT="8289" marB="0" anchor="b"/>
                </a:tc>
                <a:extLst>
                  <a:ext uri="{0D108BD9-81ED-4DB2-BD59-A6C34878D82A}">
                    <a16:rowId xmlns:a16="http://schemas.microsoft.com/office/drawing/2014/main" val="1566739176"/>
                  </a:ext>
                </a:extLst>
              </a:tr>
              <a:tr h="208884">
                <a:tc>
                  <a:txBody>
                    <a:bodyPr/>
                    <a:lstStyle/>
                    <a:p>
                      <a:pPr algn="l"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8289" marR="8289" marT="8289" marB="0" anchor="b"/>
                </a:tc>
                <a:tc>
                  <a:txBody>
                    <a:bodyPr/>
                    <a:lstStyle/>
                    <a:p>
                      <a:pPr algn="l"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8289" marR="8289" marT="8289" marB="0" anchor="b"/>
                </a:tc>
                <a:tc>
                  <a:txBody>
                    <a:bodyPr/>
                    <a:lstStyle/>
                    <a:p>
                      <a:pPr algn="l"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8289" marR="8289" marT="8289" marB="0" anchor="b"/>
                </a:tc>
                <a:tc>
                  <a:txBody>
                    <a:bodyPr/>
                    <a:lstStyle/>
                    <a:p>
                      <a:pPr algn="l"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8289" marR="8289" marT="8289" marB="0" anchor="b"/>
                </a:tc>
                <a:tc>
                  <a:txBody>
                    <a:bodyPr/>
                    <a:lstStyle/>
                    <a:p>
                      <a:pPr algn="l"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8289" marR="8289" marT="8289" marB="0" anchor="b"/>
                </a:tc>
                <a:tc>
                  <a:txBody>
                    <a:bodyPr/>
                    <a:lstStyle/>
                    <a:p>
                      <a:pPr algn="l" fontAlgn="b"/>
                      <a:r>
                        <a:rPr lang="en-US" sz="1100" u="none" strike="noStrike">
                          <a:effectLst/>
                        </a:rPr>
                        <a:t> Reservas </a:t>
                      </a:r>
                      <a:endParaRPr lang="en-US" sz="1100" b="0" i="0" u="none" strike="noStrike">
                        <a:solidFill>
                          <a:srgbClr val="000000"/>
                        </a:solidFill>
                        <a:effectLst/>
                        <a:latin typeface="Calibri" panose="020F0502020204030204" pitchFamily="34" charset="0"/>
                      </a:endParaRPr>
                    </a:p>
                  </a:txBody>
                  <a:tcPr marL="8289" marR="8289" marT="8289" marB="0" anchor="b"/>
                </a:tc>
                <a:tc>
                  <a:txBody>
                    <a:bodyPr/>
                    <a:lstStyle/>
                    <a:p>
                      <a:pPr algn="l" fontAlgn="b"/>
                      <a:r>
                        <a:rPr lang="en-US" sz="1100" u="none" strike="noStrike">
                          <a:effectLst/>
                        </a:rPr>
                        <a:t>          29,128.72 </a:t>
                      </a:r>
                      <a:endParaRPr lang="en-US" sz="1100" b="0" i="0" u="none" strike="noStrike">
                        <a:solidFill>
                          <a:srgbClr val="000000"/>
                        </a:solidFill>
                        <a:effectLst/>
                        <a:latin typeface="Calibri" panose="020F0502020204030204" pitchFamily="34" charset="0"/>
                      </a:endParaRPr>
                    </a:p>
                  </a:txBody>
                  <a:tcPr marL="8289" marR="8289" marT="8289" marB="0" anchor="b"/>
                </a:tc>
                <a:tc>
                  <a:txBody>
                    <a:bodyPr/>
                    <a:lstStyle/>
                    <a:p>
                      <a:pPr algn="l"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8289" marR="8289" marT="8289" marB="0" anchor="b"/>
                </a:tc>
                <a:extLst>
                  <a:ext uri="{0D108BD9-81ED-4DB2-BD59-A6C34878D82A}">
                    <a16:rowId xmlns:a16="http://schemas.microsoft.com/office/drawing/2014/main" val="2633105347"/>
                  </a:ext>
                </a:extLst>
              </a:tr>
              <a:tr h="208884">
                <a:tc>
                  <a:txBody>
                    <a:bodyPr/>
                    <a:lstStyle/>
                    <a:p>
                      <a:pPr algn="l"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8289" marR="8289" marT="8289" marB="0" anchor="b"/>
                </a:tc>
                <a:tc>
                  <a:txBody>
                    <a:bodyPr/>
                    <a:lstStyle/>
                    <a:p>
                      <a:pPr algn="l"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8289" marR="8289" marT="8289" marB="0" anchor="b"/>
                </a:tc>
                <a:tc>
                  <a:txBody>
                    <a:bodyPr/>
                    <a:lstStyle/>
                    <a:p>
                      <a:pPr algn="l"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8289" marR="8289" marT="8289" marB="0" anchor="b"/>
                </a:tc>
                <a:tc>
                  <a:txBody>
                    <a:bodyPr/>
                    <a:lstStyle/>
                    <a:p>
                      <a:pPr algn="l"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8289" marR="8289" marT="8289" marB="0" anchor="b"/>
                </a:tc>
                <a:tc>
                  <a:txBody>
                    <a:bodyPr/>
                    <a:lstStyle/>
                    <a:p>
                      <a:pPr algn="l"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8289" marR="8289" marT="8289" marB="0" anchor="b"/>
                </a:tc>
                <a:tc>
                  <a:txBody>
                    <a:bodyPr/>
                    <a:lstStyle/>
                    <a:p>
                      <a:pPr algn="l" fontAlgn="b"/>
                      <a:r>
                        <a:rPr lang="en-US" sz="1100" u="none" strike="noStrike">
                          <a:effectLst/>
                        </a:rPr>
                        <a:t> Resultados Acumulados </a:t>
                      </a:r>
                      <a:endParaRPr lang="en-US" sz="1100" b="0" i="0" u="none" strike="noStrike">
                        <a:solidFill>
                          <a:srgbClr val="000000"/>
                        </a:solidFill>
                        <a:effectLst/>
                        <a:latin typeface="Calibri" panose="020F0502020204030204" pitchFamily="34" charset="0"/>
                      </a:endParaRPr>
                    </a:p>
                  </a:txBody>
                  <a:tcPr marL="8289" marR="8289" marT="8289" marB="0" anchor="b"/>
                </a:tc>
                <a:tc>
                  <a:txBody>
                    <a:bodyPr/>
                    <a:lstStyle/>
                    <a:p>
                      <a:pPr algn="l" fontAlgn="b"/>
                      <a:r>
                        <a:rPr lang="en-US" sz="1100" u="none" strike="noStrike">
                          <a:effectLst/>
                        </a:rPr>
                        <a:t>       357,033.52 </a:t>
                      </a:r>
                      <a:endParaRPr lang="en-US" sz="1100" b="0" i="0" u="none" strike="noStrike">
                        <a:solidFill>
                          <a:srgbClr val="000000"/>
                        </a:solidFill>
                        <a:effectLst/>
                        <a:latin typeface="Calibri" panose="020F0502020204030204" pitchFamily="34" charset="0"/>
                      </a:endParaRPr>
                    </a:p>
                  </a:txBody>
                  <a:tcPr marL="8289" marR="8289" marT="8289" marB="0" anchor="b"/>
                </a:tc>
                <a:tc>
                  <a:txBody>
                    <a:bodyPr/>
                    <a:lstStyle/>
                    <a:p>
                      <a:pPr algn="l"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8289" marR="8289" marT="8289" marB="0" anchor="b"/>
                </a:tc>
                <a:extLst>
                  <a:ext uri="{0D108BD9-81ED-4DB2-BD59-A6C34878D82A}">
                    <a16:rowId xmlns:a16="http://schemas.microsoft.com/office/drawing/2014/main" val="18341208"/>
                  </a:ext>
                </a:extLst>
              </a:tr>
              <a:tr h="208884">
                <a:tc>
                  <a:txBody>
                    <a:bodyPr/>
                    <a:lstStyle/>
                    <a:p>
                      <a:pPr algn="l"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8289" marR="8289" marT="8289" marB="0" anchor="b"/>
                </a:tc>
                <a:tc>
                  <a:txBody>
                    <a:bodyPr/>
                    <a:lstStyle/>
                    <a:p>
                      <a:pPr algn="l"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8289" marR="8289" marT="8289" marB="0" anchor="b"/>
                </a:tc>
                <a:tc>
                  <a:txBody>
                    <a:bodyPr/>
                    <a:lstStyle/>
                    <a:p>
                      <a:pPr algn="l"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8289" marR="8289" marT="8289" marB="0" anchor="b"/>
                </a:tc>
                <a:tc>
                  <a:txBody>
                    <a:bodyPr/>
                    <a:lstStyle/>
                    <a:p>
                      <a:pPr algn="l"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8289" marR="8289" marT="8289" marB="0" anchor="b"/>
                </a:tc>
                <a:tc>
                  <a:txBody>
                    <a:bodyPr/>
                    <a:lstStyle/>
                    <a:p>
                      <a:pPr algn="l"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8289" marR="8289" marT="8289" marB="0" anchor="b"/>
                </a:tc>
                <a:tc>
                  <a:txBody>
                    <a:bodyPr/>
                    <a:lstStyle/>
                    <a:p>
                      <a:pPr algn="l" fontAlgn="b"/>
                      <a:r>
                        <a:rPr lang="en-US" sz="1100" u="none" strike="noStrike">
                          <a:effectLst/>
                        </a:rPr>
                        <a:t> Resultados del Ejercicio </a:t>
                      </a:r>
                      <a:endParaRPr lang="en-US" sz="1100" b="0" i="0" u="none" strike="noStrike">
                        <a:solidFill>
                          <a:srgbClr val="000000"/>
                        </a:solidFill>
                        <a:effectLst/>
                        <a:latin typeface="Calibri" panose="020F0502020204030204" pitchFamily="34" charset="0"/>
                      </a:endParaRPr>
                    </a:p>
                  </a:txBody>
                  <a:tcPr marL="8289" marR="8289" marT="8289" marB="0" anchor="b"/>
                </a:tc>
                <a:tc>
                  <a:txBody>
                    <a:bodyPr/>
                    <a:lstStyle/>
                    <a:p>
                      <a:pPr algn="l" fontAlgn="b"/>
                      <a:r>
                        <a:rPr lang="en-US" sz="1100" u="none" strike="noStrike">
                          <a:effectLst/>
                        </a:rPr>
                        <a:t>       184,585.82 </a:t>
                      </a:r>
                      <a:endParaRPr lang="en-US" sz="1100" b="0" i="0" u="none" strike="noStrike">
                        <a:solidFill>
                          <a:srgbClr val="000000"/>
                        </a:solidFill>
                        <a:effectLst/>
                        <a:latin typeface="Calibri" panose="020F0502020204030204" pitchFamily="34" charset="0"/>
                      </a:endParaRPr>
                    </a:p>
                  </a:txBody>
                  <a:tcPr marL="8289" marR="8289" marT="8289" marB="0" anchor="b"/>
                </a:tc>
                <a:tc>
                  <a:txBody>
                    <a:bodyPr/>
                    <a:lstStyle/>
                    <a:p>
                      <a:pPr algn="l"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8289" marR="8289" marT="8289" marB="0" anchor="b"/>
                </a:tc>
                <a:extLst>
                  <a:ext uri="{0D108BD9-81ED-4DB2-BD59-A6C34878D82A}">
                    <a16:rowId xmlns:a16="http://schemas.microsoft.com/office/drawing/2014/main" val="3778264262"/>
                  </a:ext>
                </a:extLst>
              </a:tr>
              <a:tr h="208884">
                <a:tc>
                  <a:txBody>
                    <a:bodyPr/>
                    <a:lstStyle/>
                    <a:p>
                      <a:pPr algn="l"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8289" marR="8289" marT="8289" marB="0" anchor="b"/>
                </a:tc>
                <a:tc>
                  <a:txBody>
                    <a:bodyPr/>
                    <a:lstStyle/>
                    <a:p>
                      <a:pPr algn="l"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8289" marR="8289" marT="8289" marB="0" anchor="b"/>
                </a:tc>
                <a:tc>
                  <a:txBody>
                    <a:bodyPr/>
                    <a:lstStyle/>
                    <a:p>
                      <a:pPr algn="l"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8289" marR="8289" marT="8289" marB="0" anchor="b"/>
                </a:tc>
                <a:tc>
                  <a:txBody>
                    <a:bodyPr/>
                    <a:lstStyle/>
                    <a:p>
                      <a:pPr algn="l"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8289" marR="8289" marT="8289" marB="0" anchor="b"/>
                </a:tc>
                <a:tc>
                  <a:txBody>
                    <a:bodyPr/>
                    <a:lstStyle/>
                    <a:p>
                      <a:pPr algn="l"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8289" marR="8289" marT="8289" marB="0" anchor="b"/>
                </a:tc>
                <a:tc>
                  <a:txBody>
                    <a:bodyPr/>
                    <a:lstStyle/>
                    <a:p>
                      <a:pPr algn="l" fontAlgn="b"/>
                      <a:r>
                        <a:rPr lang="en-US" sz="1100" u="none" strike="noStrike">
                          <a:effectLst/>
                        </a:rPr>
                        <a:t> TOTAL PATRIMONIO NETO </a:t>
                      </a:r>
                      <a:endParaRPr lang="en-US" sz="1100" b="1" i="0" u="none" strike="noStrike">
                        <a:solidFill>
                          <a:srgbClr val="000000"/>
                        </a:solidFill>
                        <a:effectLst/>
                        <a:latin typeface="Calibri" panose="020F0502020204030204" pitchFamily="34" charset="0"/>
                      </a:endParaRPr>
                    </a:p>
                  </a:txBody>
                  <a:tcPr marL="8289" marR="8289" marT="8289" marB="0" anchor="b"/>
                </a:tc>
                <a:tc>
                  <a:txBody>
                    <a:bodyPr/>
                    <a:lstStyle/>
                    <a:p>
                      <a:pPr algn="l" fontAlgn="b"/>
                      <a:r>
                        <a:rPr lang="en-US" sz="1100" u="none" strike="noStrike">
                          <a:effectLst/>
                        </a:rPr>
                        <a:t>    2,240,787.06 </a:t>
                      </a:r>
                      <a:endParaRPr lang="en-US" sz="1100" b="1" i="0" u="none" strike="noStrike">
                        <a:solidFill>
                          <a:srgbClr val="000000"/>
                        </a:solidFill>
                        <a:effectLst/>
                        <a:latin typeface="Calibri" panose="020F0502020204030204" pitchFamily="34" charset="0"/>
                      </a:endParaRPr>
                    </a:p>
                  </a:txBody>
                  <a:tcPr marL="8289" marR="8289" marT="8289" marB="0" anchor="b"/>
                </a:tc>
                <a:tc>
                  <a:txBody>
                    <a:bodyPr/>
                    <a:lstStyle/>
                    <a:p>
                      <a:pPr algn="r" fontAlgn="b"/>
                      <a:r>
                        <a:rPr lang="en-US" sz="1100" u="none" strike="noStrike">
                          <a:effectLst/>
                        </a:rPr>
                        <a:t>59.37%</a:t>
                      </a:r>
                      <a:endParaRPr lang="en-US" sz="1100" b="0" i="0" u="none" strike="noStrike">
                        <a:solidFill>
                          <a:srgbClr val="000000"/>
                        </a:solidFill>
                        <a:effectLst/>
                        <a:latin typeface="Calibri" panose="020F0502020204030204" pitchFamily="34" charset="0"/>
                      </a:endParaRPr>
                    </a:p>
                  </a:txBody>
                  <a:tcPr marL="8289" marR="8289" marT="8289" marB="0" anchor="b"/>
                </a:tc>
                <a:extLst>
                  <a:ext uri="{0D108BD9-81ED-4DB2-BD59-A6C34878D82A}">
                    <a16:rowId xmlns:a16="http://schemas.microsoft.com/office/drawing/2014/main" val="2372600060"/>
                  </a:ext>
                </a:extLst>
              </a:tr>
              <a:tr h="208884">
                <a:tc>
                  <a:txBody>
                    <a:bodyPr/>
                    <a:lstStyle/>
                    <a:p>
                      <a:pPr algn="l"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8289" marR="8289" marT="8289" marB="0" anchor="b"/>
                </a:tc>
                <a:tc>
                  <a:txBody>
                    <a:bodyPr/>
                    <a:lstStyle/>
                    <a:p>
                      <a:pPr algn="l"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8289" marR="8289" marT="8289" marB="0" anchor="b"/>
                </a:tc>
                <a:tc>
                  <a:txBody>
                    <a:bodyPr/>
                    <a:lstStyle/>
                    <a:p>
                      <a:pPr algn="l"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8289" marR="8289" marT="8289" marB="0" anchor="b"/>
                </a:tc>
                <a:tc>
                  <a:txBody>
                    <a:bodyPr/>
                    <a:lstStyle/>
                    <a:p>
                      <a:pPr algn="l"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8289" marR="8289" marT="8289" marB="0" anchor="b"/>
                </a:tc>
                <a:tc>
                  <a:txBody>
                    <a:bodyPr/>
                    <a:lstStyle/>
                    <a:p>
                      <a:pPr algn="l"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8289" marR="8289" marT="8289" marB="0" anchor="b"/>
                </a:tc>
                <a:tc>
                  <a:txBody>
                    <a:bodyPr/>
                    <a:lstStyle/>
                    <a:p>
                      <a:pPr algn="l"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8289" marR="8289" marT="8289" marB="0" anchor="b"/>
                </a:tc>
                <a:tc>
                  <a:txBody>
                    <a:bodyPr/>
                    <a:lstStyle/>
                    <a:p>
                      <a:pPr algn="l"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8289" marR="8289" marT="8289" marB="0" anchor="b"/>
                </a:tc>
                <a:tc>
                  <a:txBody>
                    <a:bodyPr/>
                    <a:lstStyle/>
                    <a:p>
                      <a:pPr algn="l"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8289" marR="8289" marT="8289" marB="0" anchor="b"/>
                </a:tc>
                <a:extLst>
                  <a:ext uri="{0D108BD9-81ED-4DB2-BD59-A6C34878D82A}">
                    <a16:rowId xmlns:a16="http://schemas.microsoft.com/office/drawing/2014/main" val="551691268"/>
                  </a:ext>
                </a:extLst>
              </a:tr>
              <a:tr h="208884">
                <a:tc>
                  <a:txBody>
                    <a:bodyPr/>
                    <a:lstStyle/>
                    <a:p>
                      <a:pPr algn="l" fontAlgn="b"/>
                      <a:r>
                        <a:rPr lang="en-US" sz="1100" u="none" strike="noStrike">
                          <a:effectLst/>
                        </a:rPr>
                        <a:t> TOTAL ACTIVO </a:t>
                      </a:r>
                      <a:endParaRPr lang="en-US" sz="1100" b="1" i="0" u="none" strike="noStrike">
                        <a:solidFill>
                          <a:srgbClr val="000000"/>
                        </a:solidFill>
                        <a:effectLst/>
                        <a:latin typeface="Calibri" panose="020F0502020204030204" pitchFamily="34" charset="0"/>
                      </a:endParaRPr>
                    </a:p>
                  </a:txBody>
                  <a:tcPr marL="8289" marR="8289" marT="8289" marB="0" anchor="b"/>
                </a:tc>
                <a:tc>
                  <a:txBody>
                    <a:bodyPr/>
                    <a:lstStyle/>
                    <a:p>
                      <a:pPr algn="l" fontAlgn="b"/>
                      <a:r>
                        <a:rPr lang="en-US" sz="1100" u="none" strike="noStrike">
                          <a:effectLst/>
                        </a:rPr>
                        <a:t>    3,774,021.00 </a:t>
                      </a:r>
                      <a:endParaRPr lang="en-US" sz="1100" b="1" i="0" u="none" strike="noStrike">
                        <a:solidFill>
                          <a:srgbClr val="000000"/>
                        </a:solidFill>
                        <a:effectLst/>
                        <a:latin typeface="Calibri" panose="020F0502020204030204" pitchFamily="34" charset="0"/>
                      </a:endParaRPr>
                    </a:p>
                  </a:txBody>
                  <a:tcPr marL="8289" marR="8289" marT="8289" marB="0" anchor="b"/>
                </a:tc>
                <a:tc>
                  <a:txBody>
                    <a:bodyPr/>
                    <a:lstStyle/>
                    <a:p>
                      <a:pPr algn="l"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8289" marR="8289" marT="8289" marB="0" anchor="b"/>
                </a:tc>
                <a:tc>
                  <a:txBody>
                    <a:bodyPr/>
                    <a:lstStyle/>
                    <a:p>
                      <a:pPr algn="r" fontAlgn="b"/>
                      <a:r>
                        <a:rPr lang="en-US" sz="1100" u="none" strike="noStrike">
                          <a:effectLst/>
                        </a:rPr>
                        <a:t>100.00%</a:t>
                      </a:r>
                      <a:endParaRPr lang="en-US" sz="1100" b="0" i="0" u="none" strike="noStrike">
                        <a:solidFill>
                          <a:srgbClr val="000000"/>
                        </a:solidFill>
                        <a:effectLst/>
                        <a:latin typeface="Calibri" panose="020F0502020204030204" pitchFamily="34" charset="0"/>
                      </a:endParaRPr>
                    </a:p>
                  </a:txBody>
                  <a:tcPr marL="8289" marR="8289" marT="8289" marB="0" anchor="b"/>
                </a:tc>
                <a:tc>
                  <a:txBody>
                    <a:bodyPr/>
                    <a:lstStyle/>
                    <a:p>
                      <a:pPr algn="l"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8289" marR="8289" marT="8289" marB="0" anchor="b"/>
                </a:tc>
                <a:tc>
                  <a:txBody>
                    <a:bodyPr/>
                    <a:lstStyle/>
                    <a:p>
                      <a:pPr algn="l" fontAlgn="b"/>
                      <a:r>
                        <a:rPr lang="es-ES" sz="1100" u="none" strike="noStrike">
                          <a:effectLst/>
                        </a:rPr>
                        <a:t> TOTAL PASIVO Y PATRIMONIO NETO </a:t>
                      </a:r>
                      <a:endParaRPr lang="es-ES" sz="1100" b="1" i="0" u="none" strike="noStrike">
                        <a:solidFill>
                          <a:srgbClr val="000000"/>
                        </a:solidFill>
                        <a:effectLst/>
                        <a:latin typeface="Calibri" panose="020F0502020204030204" pitchFamily="34" charset="0"/>
                      </a:endParaRPr>
                    </a:p>
                  </a:txBody>
                  <a:tcPr marL="8289" marR="8289" marT="8289" marB="0" anchor="b"/>
                </a:tc>
                <a:tc>
                  <a:txBody>
                    <a:bodyPr/>
                    <a:lstStyle/>
                    <a:p>
                      <a:pPr algn="l" fontAlgn="b"/>
                      <a:r>
                        <a:rPr lang="en-US" sz="1100" u="none" strike="noStrike">
                          <a:effectLst/>
                        </a:rPr>
                        <a:t>    3,774,021.00 </a:t>
                      </a:r>
                      <a:endParaRPr lang="en-US" sz="1100" b="1" i="0" u="none" strike="noStrike">
                        <a:solidFill>
                          <a:srgbClr val="000000"/>
                        </a:solidFill>
                        <a:effectLst/>
                        <a:latin typeface="Calibri" panose="020F0502020204030204" pitchFamily="34" charset="0"/>
                      </a:endParaRPr>
                    </a:p>
                  </a:txBody>
                  <a:tcPr marL="8289" marR="8289" marT="8289" marB="0" anchor="b"/>
                </a:tc>
                <a:tc>
                  <a:txBody>
                    <a:bodyPr/>
                    <a:lstStyle/>
                    <a:p>
                      <a:pPr algn="r" fontAlgn="b"/>
                      <a:r>
                        <a:rPr lang="en-US" sz="1100" u="none" strike="noStrike" dirty="0">
                          <a:effectLst/>
                        </a:rPr>
                        <a:t>100.00%</a:t>
                      </a:r>
                      <a:endParaRPr lang="en-US" sz="1100" b="0" i="0" u="none" strike="noStrike" dirty="0">
                        <a:solidFill>
                          <a:srgbClr val="000000"/>
                        </a:solidFill>
                        <a:effectLst/>
                        <a:latin typeface="Calibri" panose="020F0502020204030204" pitchFamily="34" charset="0"/>
                      </a:endParaRPr>
                    </a:p>
                  </a:txBody>
                  <a:tcPr marL="8289" marR="8289" marT="8289" marB="0" anchor="b"/>
                </a:tc>
                <a:extLst>
                  <a:ext uri="{0D108BD9-81ED-4DB2-BD59-A6C34878D82A}">
                    <a16:rowId xmlns:a16="http://schemas.microsoft.com/office/drawing/2014/main" val="373247086"/>
                  </a:ext>
                </a:extLst>
              </a:tr>
            </a:tbl>
          </a:graphicData>
        </a:graphic>
      </p:graphicFrame>
    </p:spTree>
    <p:extLst>
      <p:ext uri="{BB962C8B-B14F-4D97-AF65-F5344CB8AC3E}">
        <p14:creationId xmlns:p14="http://schemas.microsoft.com/office/powerpoint/2010/main" val="303558563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Rectangle 20">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2">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8" name="Marcador de contenido 7">
            <a:extLst>
              <a:ext uri="{FF2B5EF4-FFF2-40B4-BE49-F238E27FC236}">
                <a16:creationId xmlns:a16="http://schemas.microsoft.com/office/drawing/2014/main" id="{F0271598-58D9-5D39-DA1F-9A82CFF9C9CD}"/>
              </a:ext>
            </a:extLst>
          </p:cNvPr>
          <p:cNvGraphicFramePr>
            <a:graphicFrameLocks noGrp="1"/>
          </p:cNvGraphicFramePr>
          <p:nvPr>
            <p:ph idx="1"/>
            <p:extLst>
              <p:ext uri="{D42A27DB-BD31-4B8C-83A1-F6EECF244321}">
                <p14:modId xmlns:p14="http://schemas.microsoft.com/office/powerpoint/2010/main" val="1718755257"/>
              </p:ext>
            </p:extLst>
          </p:nvPr>
        </p:nvGraphicFramePr>
        <p:xfrm>
          <a:off x="2431624" y="643467"/>
          <a:ext cx="7328754" cy="5571079"/>
        </p:xfrm>
        <a:graphic>
          <a:graphicData uri="http://schemas.openxmlformats.org/drawingml/2006/table">
            <a:tbl>
              <a:tblPr firstRow="1" bandRow="1"/>
              <a:tblGrid>
                <a:gridCol w="4412827">
                  <a:extLst>
                    <a:ext uri="{9D8B030D-6E8A-4147-A177-3AD203B41FA5}">
                      <a16:colId xmlns:a16="http://schemas.microsoft.com/office/drawing/2014/main" val="4270902911"/>
                    </a:ext>
                  </a:extLst>
                </a:gridCol>
                <a:gridCol w="1788890">
                  <a:extLst>
                    <a:ext uri="{9D8B030D-6E8A-4147-A177-3AD203B41FA5}">
                      <a16:colId xmlns:a16="http://schemas.microsoft.com/office/drawing/2014/main" val="1839979251"/>
                    </a:ext>
                  </a:extLst>
                </a:gridCol>
                <a:gridCol w="1127037">
                  <a:extLst>
                    <a:ext uri="{9D8B030D-6E8A-4147-A177-3AD203B41FA5}">
                      <a16:colId xmlns:a16="http://schemas.microsoft.com/office/drawing/2014/main" val="270968432"/>
                    </a:ext>
                  </a:extLst>
                </a:gridCol>
              </a:tblGrid>
              <a:tr h="222156">
                <a:tc gridSpan="3">
                  <a:txBody>
                    <a:bodyPr/>
                    <a:lstStyle/>
                    <a:p>
                      <a:pPr algn="l" fontAlgn="b"/>
                      <a:r>
                        <a:rPr lang="en-US" sz="1100" b="1" i="0" u="none" strike="noStrike">
                          <a:solidFill>
                            <a:srgbClr val="000000"/>
                          </a:solidFill>
                          <a:effectLst/>
                          <a:latin typeface="Calibri" panose="020F0502020204030204" pitchFamily="34" charset="0"/>
                        </a:rPr>
                        <a:t>  MERCADO SUPER VAL S.A </a:t>
                      </a:r>
                    </a:p>
                  </a:txBody>
                  <a:tcPr marL="9131" marR="9131" marT="9131" marB="0" anchor="b">
                    <a:lnL>
                      <a:noFill/>
                    </a:lnL>
                    <a:lnR>
                      <a:noFill/>
                    </a:lnR>
                    <a:lnT>
                      <a:noFill/>
                    </a:lnT>
                    <a:lnB>
                      <a:noFill/>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696118665"/>
                  </a:ext>
                </a:extLst>
              </a:tr>
              <a:tr h="239335">
                <a:tc gridSpan="3">
                  <a:txBody>
                    <a:bodyPr/>
                    <a:lstStyle/>
                    <a:p>
                      <a:pPr algn="ctr" fontAlgn="b"/>
                      <a:r>
                        <a:rPr lang="en-US" sz="1200" b="1" i="0" u="none" strike="noStrike">
                          <a:solidFill>
                            <a:srgbClr val="000000"/>
                          </a:solidFill>
                          <a:effectLst/>
                          <a:latin typeface="Calibri" panose="020F0502020204030204" pitchFamily="34" charset="0"/>
                        </a:rPr>
                        <a:t> ESTADO DE RESULTADO INTEGRAL 2020 </a:t>
                      </a:r>
                    </a:p>
                  </a:txBody>
                  <a:tcPr marL="9131" marR="9131" marT="9131" marB="0" anchor="b">
                    <a:lnL>
                      <a:noFill/>
                    </a:lnL>
                    <a:lnR>
                      <a:noFill/>
                    </a:lnR>
                    <a:lnT>
                      <a:noFill/>
                    </a:lnT>
                    <a:lnB>
                      <a:noFill/>
                    </a:lnB>
                    <a:solidFill>
                      <a:srgbClr val="92D050"/>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887761760"/>
                  </a:ext>
                </a:extLst>
              </a:tr>
              <a:tr h="222156">
                <a:tc gridSpan="2">
                  <a:txBody>
                    <a:bodyPr/>
                    <a:lstStyle/>
                    <a:p>
                      <a:pPr algn="ctr" fontAlgn="ctr"/>
                      <a:r>
                        <a:rPr lang="es-ES" sz="1100" b="1" i="0" u="none" strike="noStrike">
                          <a:solidFill>
                            <a:srgbClr val="000000"/>
                          </a:solidFill>
                          <a:effectLst/>
                          <a:latin typeface="Calibri" panose="020F0502020204030204" pitchFamily="34" charset="0"/>
                        </a:rPr>
                        <a:t>Del 01 de enero 2020 al 31 de diciembre de 2020</a:t>
                      </a:r>
                    </a:p>
                  </a:txBody>
                  <a:tcPr marL="9131" marR="9131" marT="9131" marB="0" anchor="ctr">
                    <a:lnL>
                      <a:noFill/>
                    </a:lnL>
                    <a:lnR>
                      <a:noFill/>
                    </a:lnR>
                    <a:lnT>
                      <a:noFill/>
                    </a:lnT>
                    <a:lnB w="6350" cap="flat" cmpd="sng" algn="ctr">
                      <a:solidFill>
                        <a:srgbClr val="000000"/>
                      </a:solidFill>
                      <a:prstDash val="dot"/>
                      <a:round/>
                      <a:headEnd type="none" w="med" len="med"/>
                      <a:tailEnd type="none" w="med" len="med"/>
                    </a:lnB>
                    <a:solidFill>
                      <a:srgbClr val="EAF1DD"/>
                    </a:solidFill>
                  </a:tcPr>
                </a:tc>
                <a:tc hMerge="1">
                  <a:txBody>
                    <a:bodyPr/>
                    <a:lstStyle/>
                    <a:p>
                      <a:endParaRPr lang="en-US"/>
                    </a:p>
                  </a:txBody>
                  <a:tcPr/>
                </a:tc>
                <a:tc>
                  <a:txBody>
                    <a:bodyPr/>
                    <a:lstStyle/>
                    <a:p>
                      <a:pPr algn="l" fontAlgn="b"/>
                      <a:r>
                        <a:rPr lang="en-US" sz="1100" b="0" i="0" u="none" strike="noStrike">
                          <a:solidFill>
                            <a:srgbClr val="000000"/>
                          </a:solidFill>
                          <a:effectLst/>
                          <a:latin typeface="Calibri" panose="020F0502020204030204" pitchFamily="34" charset="0"/>
                        </a:rPr>
                        <a:t> </a:t>
                      </a:r>
                    </a:p>
                  </a:txBody>
                  <a:tcPr marL="9131" marR="9131" marT="9131" marB="0" anchor="b">
                    <a:lnL>
                      <a:noFill/>
                    </a:lnL>
                    <a:lnR>
                      <a:noFill/>
                    </a:lnR>
                    <a:lnT>
                      <a:noFill/>
                    </a:lnT>
                    <a:lnB>
                      <a:noFill/>
                    </a:lnB>
                    <a:solidFill>
                      <a:srgbClr val="EAF1DD"/>
                    </a:solidFill>
                  </a:tcPr>
                </a:tc>
                <a:extLst>
                  <a:ext uri="{0D108BD9-81ED-4DB2-BD59-A6C34878D82A}">
                    <a16:rowId xmlns:a16="http://schemas.microsoft.com/office/drawing/2014/main" val="1952313590"/>
                  </a:ext>
                </a:extLst>
              </a:tr>
              <a:tr h="222156">
                <a:tc gridSpan="2">
                  <a:txBody>
                    <a:bodyPr/>
                    <a:lstStyle/>
                    <a:p>
                      <a:pPr algn="ctr" fontAlgn="b"/>
                      <a:r>
                        <a:rPr lang="en-US" sz="1100" b="0" i="0" u="none" strike="noStrike">
                          <a:solidFill>
                            <a:srgbClr val="000000"/>
                          </a:solidFill>
                          <a:effectLst/>
                          <a:latin typeface="Calibri" panose="020F0502020204030204" pitchFamily="34" charset="0"/>
                        </a:rPr>
                        <a:t>(Expresado en soles)</a:t>
                      </a:r>
                    </a:p>
                  </a:txBody>
                  <a:tcPr marL="9131" marR="9131" marT="9131" marB="0" anchor="b">
                    <a:lnL>
                      <a:noFill/>
                    </a:lnL>
                    <a:lnR>
                      <a:noFill/>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EAF1DD"/>
                    </a:solidFill>
                  </a:tcPr>
                </a:tc>
                <a:tc hMerge="1">
                  <a:txBody>
                    <a:bodyPr/>
                    <a:lstStyle/>
                    <a:p>
                      <a:endParaRPr lang="en-US"/>
                    </a:p>
                  </a:txBody>
                  <a:tcPr/>
                </a:tc>
                <a:tc>
                  <a:txBody>
                    <a:bodyPr/>
                    <a:lstStyle/>
                    <a:p>
                      <a:pPr algn="l" fontAlgn="b"/>
                      <a:r>
                        <a:rPr lang="en-US" sz="1100" b="0" i="0" u="none" strike="noStrike">
                          <a:solidFill>
                            <a:srgbClr val="000000"/>
                          </a:solidFill>
                          <a:effectLst/>
                          <a:latin typeface="Calibri" panose="020F0502020204030204" pitchFamily="34" charset="0"/>
                        </a:rPr>
                        <a:t> </a:t>
                      </a:r>
                    </a:p>
                  </a:txBody>
                  <a:tcPr marL="9131" marR="9131" marT="9131" marB="0" anchor="b">
                    <a:lnL>
                      <a:noFill/>
                    </a:lnL>
                    <a:lnR>
                      <a:noFill/>
                    </a:lnR>
                    <a:lnT>
                      <a:noFill/>
                    </a:lnT>
                    <a:lnB>
                      <a:noFill/>
                    </a:lnB>
                    <a:solidFill>
                      <a:srgbClr val="EAF1DD"/>
                    </a:solidFill>
                  </a:tcPr>
                </a:tc>
                <a:extLst>
                  <a:ext uri="{0D108BD9-81ED-4DB2-BD59-A6C34878D82A}">
                    <a16:rowId xmlns:a16="http://schemas.microsoft.com/office/drawing/2014/main" val="2224101772"/>
                  </a:ext>
                </a:extLst>
              </a:tr>
              <a:tr h="222156">
                <a:tc>
                  <a:txBody>
                    <a:bodyPr/>
                    <a:lstStyle/>
                    <a:p>
                      <a:pPr algn="l" fontAlgn="b"/>
                      <a:r>
                        <a:rPr lang="en-US" sz="1100" b="0" i="0" u="none" strike="noStrike">
                          <a:solidFill>
                            <a:srgbClr val="000000"/>
                          </a:solidFill>
                          <a:effectLst/>
                          <a:latin typeface="Calibri" panose="020F0502020204030204" pitchFamily="34" charset="0"/>
                        </a:rPr>
                        <a:t> </a:t>
                      </a:r>
                    </a:p>
                  </a:txBody>
                  <a:tcPr marL="9131" marR="9131" marT="9131" marB="0" anchor="b">
                    <a:lnL>
                      <a:noFill/>
                    </a:lnL>
                    <a:lnR>
                      <a:noFill/>
                    </a:lnR>
                    <a:lnT w="6350" cap="flat" cmpd="sng" algn="ctr">
                      <a:solidFill>
                        <a:srgbClr val="000000"/>
                      </a:solidFill>
                      <a:prstDash val="dot"/>
                      <a:round/>
                      <a:headEnd type="none" w="med" len="med"/>
                      <a:tailEnd type="none" w="med" len="med"/>
                    </a:lnT>
                    <a:lnB>
                      <a:noFill/>
                    </a:lnB>
                    <a:solidFill>
                      <a:srgbClr val="EAF1DD"/>
                    </a:solidFill>
                  </a:tcPr>
                </a:tc>
                <a:tc>
                  <a:txBody>
                    <a:bodyPr/>
                    <a:lstStyle/>
                    <a:p>
                      <a:pPr algn="l" fontAlgn="b"/>
                      <a:r>
                        <a:rPr lang="en-US" sz="1100" b="0" i="0" u="none" strike="noStrike">
                          <a:solidFill>
                            <a:srgbClr val="000000"/>
                          </a:solidFill>
                          <a:effectLst/>
                          <a:latin typeface="Calibri" panose="020F0502020204030204" pitchFamily="34" charset="0"/>
                        </a:rPr>
                        <a:t> </a:t>
                      </a:r>
                    </a:p>
                  </a:txBody>
                  <a:tcPr marL="9131" marR="9131" marT="9131" marB="0" anchor="b">
                    <a:lnL>
                      <a:noFill/>
                    </a:lnL>
                    <a:lnR>
                      <a:noFill/>
                    </a:lnR>
                    <a:lnT w="6350" cap="flat" cmpd="sng" algn="ctr">
                      <a:solidFill>
                        <a:srgbClr val="000000"/>
                      </a:solidFill>
                      <a:prstDash val="dot"/>
                      <a:round/>
                      <a:headEnd type="none" w="med" len="med"/>
                      <a:tailEnd type="none" w="med" len="med"/>
                    </a:lnT>
                    <a:lnB>
                      <a:noFill/>
                    </a:lnB>
                    <a:solidFill>
                      <a:srgbClr val="EAF1DD"/>
                    </a:solidFill>
                  </a:tcPr>
                </a:tc>
                <a:tc>
                  <a:txBody>
                    <a:bodyPr/>
                    <a:lstStyle/>
                    <a:p>
                      <a:pPr algn="l" fontAlgn="b"/>
                      <a:r>
                        <a:rPr lang="en-US" sz="1100" b="0" i="0" u="none" strike="noStrike">
                          <a:solidFill>
                            <a:srgbClr val="000000"/>
                          </a:solidFill>
                          <a:effectLst/>
                          <a:latin typeface="Calibri" panose="020F0502020204030204" pitchFamily="34" charset="0"/>
                        </a:rPr>
                        <a:t> </a:t>
                      </a:r>
                    </a:p>
                  </a:txBody>
                  <a:tcPr marL="9131" marR="9131" marT="9131" marB="0" anchor="b">
                    <a:lnL>
                      <a:noFill/>
                    </a:lnL>
                    <a:lnR>
                      <a:noFill/>
                    </a:lnR>
                    <a:lnT>
                      <a:noFill/>
                    </a:lnT>
                    <a:lnB>
                      <a:noFill/>
                    </a:lnB>
                    <a:solidFill>
                      <a:srgbClr val="EAF1DD"/>
                    </a:solidFill>
                  </a:tcPr>
                </a:tc>
                <a:extLst>
                  <a:ext uri="{0D108BD9-81ED-4DB2-BD59-A6C34878D82A}">
                    <a16:rowId xmlns:a16="http://schemas.microsoft.com/office/drawing/2014/main" val="1241752252"/>
                  </a:ext>
                </a:extLst>
              </a:tr>
              <a:tr h="222156">
                <a:tc>
                  <a:txBody>
                    <a:bodyPr/>
                    <a:lstStyle/>
                    <a:p>
                      <a:pPr algn="l" fontAlgn="b"/>
                      <a:r>
                        <a:rPr lang="en-US" sz="1100" b="0" i="0" u="none" strike="noStrike">
                          <a:solidFill>
                            <a:srgbClr val="000000"/>
                          </a:solidFill>
                          <a:effectLst/>
                          <a:latin typeface="Calibri" panose="020F0502020204030204" pitchFamily="34" charset="0"/>
                        </a:rPr>
                        <a:t> Ventas  </a:t>
                      </a:r>
                    </a:p>
                  </a:txBody>
                  <a:tcPr marL="9131" marR="9131" marT="9131" marB="0" anchor="b">
                    <a:lnL>
                      <a:noFill/>
                    </a:lnL>
                    <a:lnR>
                      <a:noFill/>
                    </a:lnR>
                    <a:lnT>
                      <a:noFill/>
                    </a:lnT>
                    <a:lnB>
                      <a:noFill/>
                    </a:lnB>
                    <a:solidFill>
                      <a:srgbClr val="EAF1DD"/>
                    </a:solidFill>
                  </a:tcPr>
                </a:tc>
                <a:tc>
                  <a:txBody>
                    <a:bodyPr/>
                    <a:lstStyle/>
                    <a:p>
                      <a:pPr algn="l" fontAlgn="b"/>
                      <a:r>
                        <a:rPr lang="en-US" sz="1100" b="0" i="0" u="none" strike="noStrike">
                          <a:solidFill>
                            <a:srgbClr val="000000"/>
                          </a:solidFill>
                          <a:effectLst/>
                          <a:latin typeface="Calibri" panose="020F0502020204030204" pitchFamily="34" charset="0"/>
                        </a:rPr>
                        <a:t>     5,600,029.14 </a:t>
                      </a:r>
                    </a:p>
                  </a:txBody>
                  <a:tcPr marL="9131" marR="9131" marT="9131" marB="0" anchor="b">
                    <a:lnL>
                      <a:noFill/>
                    </a:lnL>
                    <a:lnR>
                      <a:noFill/>
                    </a:lnR>
                    <a:lnT>
                      <a:noFill/>
                    </a:lnT>
                    <a:lnB>
                      <a:noFill/>
                    </a:lnB>
                    <a:solidFill>
                      <a:srgbClr val="EAF1DD"/>
                    </a:solidFill>
                  </a:tcPr>
                </a:tc>
                <a:tc>
                  <a:txBody>
                    <a:bodyPr/>
                    <a:lstStyle/>
                    <a:p>
                      <a:pPr algn="r" fontAlgn="b"/>
                      <a:r>
                        <a:rPr lang="en-US" sz="1100" b="0" i="0" u="none" strike="noStrike">
                          <a:solidFill>
                            <a:srgbClr val="000000"/>
                          </a:solidFill>
                          <a:effectLst/>
                          <a:latin typeface="Calibri" panose="020F0502020204030204" pitchFamily="34" charset="0"/>
                        </a:rPr>
                        <a:t>100.00%</a:t>
                      </a:r>
                    </a:p>
                  </a:txBody>
                  <a:tcPr marL="9131" marR="9131" marT="9131" marB="0" anchor="b">
                    <a:lnL>
                      <a:noFill/>
                    </a:lnL>
                    <a:lnR>
                      <a:noFill/>
                    </a:lnR>
                    <a:lnT>
                      <a:noFill/>
                    </a:lnT>
                    <a:lnB>
                      <a:noFill/>
                    </a:lnB>
                    <a:solidFill>
                      <a:srgbClr val="EAF1DD"/>
                    </a:solidFill>
                  </a:tcPr>
                </a:tc>
                <a:extLst>
                  <a:ext uri="{0D108BD9-81ED-4DB2-BD59-A6C34878D82A}">
                    <a16:rowId xmlns:a16="http://schemas.microsoft.com/office/drawing/2014/main" val="1850243791"/>
                  </a:ext>
                </a:extLst>
              </a:tr>
              <a:tr h="222156">
                <a:tc>
                  <a:txBody>
                    <a:bodyPr/>
                    <a:lstStyle/>
                    <a:p>
                      <a:pPr algn="l" fontAlgn="b"/>
                      <a:r>
                        <a:rPr lang="en-US" sz="1100" b="0" i="0" u="none" strike="noStrike">
                          <a:solidFill>
                            <a:srgbClr val="000000"/>
                          </a:solidFill>
                          <a:effectLst/>
                          <a:latin typeface="Calibri" panose="020F0502020204030204" pitchFamily="34" charset="0"/>
                        </a:rPr>
                        <a:t> Costo de ventas </a:t>
                      </a:r>
                    </a:p>
                  </a:txBody>
                  <a:tcPr marL="9131" marR="9131" marT="9131" marB="0" anchor="b">
                    <a:lnL>
                      <a:noFill/>
                    </a:lnL>
                    <a:lnR>
                      <a:noFill/>
                    </a:lnR>
                    <a:lnT>
                      <a:noFill/>
                    </a:lnT>
                    <a:lnB>
                      <a:noFill/>
                    </a:lnB>
                    <a:solidFill>
                      <a:srgbClr val="EAF1DD"/>
                    </a:solidFill>
                  </a:tcPr>
                </a:tc>
                <a:tc>
                  <a:txBody>
                    <a:bodyPr/>
                    <a:lstStyle/>
                    <a:p>
                      <a:pPr algn="l" fontAlgn="b"/>
                      <a:r>
                        <a:rPr lang="en-US" sz="1100" b="0" i="0" u="none" strike="noStrike">
                          <a:solidFill>
                            <a:srgbClr val="000000"/>
                          </a:solidFill>
                          <a:effectLst/>
                          <a:latin typeface="Calibri" panose="020F0502020204030204" pitchFamily="34" charset="0"/>
                        </a:rPr>
                        <a:t>    -3,584,019.00 </a:t>
                      </a:r>
                    </a:p>
                  </a:txBody>
                  <a:tcPr marL="9131" marR="9131" marT="9131" marB="0" anchor="b">
                    <a:lnL>
                      <a:noFill/>
                    </a:lnL>
                    <a:lnR>
                      <a:noFill/>
                    </a:lnR>
                    <a:lnT>
                      <a:noFill/>
                    </a:lnT>
                    <a:lnB>
                      <a:noFill/>
                    </a:lnB>
                    <a:solidFill>
                      <a:srgbClr val="EAF1DD"/>
                    </a:solidFill>
                  </a:tcPr>
                </a:tc>
                <a:tc>
                  <a:txBody>
                    <a:bodyPr/>
                    <a:lstStyle/>
                    <a:p>
                      <a:pPr algn="l" fontAlgn="b"/>
                      <a:r>
                        <a:rPr lang="en-US" sz="1100" b="0" i="0" u="none" strike="noStrike">
                          <a:solidFill>
                            <a:srgbClr val="000000"/>
                          </a:solidFill>
                          <a:effectLst/>
                          <a:latin typeface="Calibri" panose="020F0502020204030204" pitchFamily="34" charset="0"/>
                        </a:rPr>
                        <a:t> </a:t>
                      </a:r>
                    </a:p>
                  </a:txBody>
                  <a:tcPr marL="9131" marR="9131" marT="9131" marB="0" anchor="b">
                    <a:lnL>
                      <a:noFill/>
                    </a:lnL>
                    <a:lnR>
                      <a:noFill/>
                    </a:lnR>
                    <a:lnT>
                      <a:noFill/>
                    </a:lnT>
                    <a:lnB>
                      <a:noFill/>
                    </a:lnB>
                    <a:solidFill>
                      <a:srgbClr val="EAF1DD"/>
                    </a:solidFill>
                  </a:tcPr>
                </a:tc>
                <a:extLst>
                  <a:ext uri="{0D108BD9-81ED-4DB2-BD59-A6C34878D82A}">
                    <a16:rowId xmlns:a16="http://schemas.microsoft.com/office/drawing/2014/main" val="1677434196"/>
                  </a:ext>
                </a:extLst>
              </a:tr>
              <a:tr h="222156">
                <a:tc>
                  <a:txBody>
                    <a:bodyPr/>
                    <a:lstStyle/>
                    <a:p>
                      <a:pPr algn="l" fontAlgn="b"/>
                      <a:r>
                        <a:rPr lang="en-US" sz="1100" b="0" i="0" u="none" strike="noStrike">
                          <a:solidFill>
                            <a:srgbClr val="000000"/>
                          </a:solidFill>
                          <a:effectLst/>
                          <a:latin typeface="Calibri" panose="020F0502020204030204" pitchFamily="34" charset="0"/>
                        </a:rPr>
                        <a:t> Utilidad bruta </a:t>
                      </a:r>
                    </a:p>
                  </a:txBody>
                  <a:tcPr marL="9131" marR="9131" marT="9131" marB="0" anchor="b">
                    <a:lnL>
                      <a:noFill/>
                    </a:lnL>
                    <a:lnR>
                      <a:noFill/>
                    </a:lnR>
                    <a:lnT>
                      <a:noFill/>
                    </a:lnT>
                    <a:lnB>
                      <a:noFill/>
                    </a:lnB>
                    <a:solidFill>
                      <a:srgbClr val="EAF1DD"/>
                    </a:solidFill>
                  </a:tcPr>
                </a:tc>
                <a:tc>
                  <a:txBody>
                    <a:bodyPr/>
                    <a:lstStyle/>
                    <a:p>
                      <a:pPr algn="l" fontAlgn="b"/>
                      <a:r>
                        <a:rPr lang="en-US" sz="1100" b="0" i="0" u="none" strike="noStrike">
                          <a:solidFill>
                            <a:srgbClr val="000000"/>
                          </a:solidFill>
                          <a:effectLst/>
                          <a:latin typeface="Calibri" panose="020F0502020204030204" pitchFamily="34" charset="0"/>
                        </a:rPr>
                        <a:t>     2,016,010.14 </a:t>
                      </a:r>
                    </a:p>
                  </a:txBody>
                  <a:tcPr marL="9131" marR="9131" marT="9131" marB="0" anchor="b">
                    <a:lnL>
                      <a:noFill/>
                    </a:lnL>
                    <a:lnR>
                      <a:noFill/>
                    </a:lnR>
                    <a:lnT>
                      <a:noFill/>
                    </a:lnT>
                    <a:lnB>
                      <a:noFill/>
                    </a:lnB>
                    <a:solidFill>
                      <a:srgbClr val="EAF1DD"/>
                    </a:solidFill>
                  </a:tcPr>
                </a:tc>
                <a:tc>
                  <a:txBody>
                    <a:bodyPr/>
                    <a:lstStyle/>
                    <a:p>
                      <a:pPr algn="r" fontAlgn="b"/>
                      <a:r>
                        <a:rPr lang="en-US" sz="1100" b="0" i="0" u="none" strike="noStrike">
                          <a:solidFill>
                            <a:srgbClr val="000000"/>
                          </a:solidFill>
                          <a:effectLst/>
                          <a:latin typeface="Calibri" panose="020F0502020204030204" pitchFamily="34" charset="0"/>
                        </a:rPr>
                        <a:t>36.00%</a:t>
                      </a:r>
                    </a:p>
                  </a:txBody>
                  <a:tcPr marL="9131" marR="9131" marT="9131" marB="0" anchor="b">
                    <a:lnL>
                      <a:noFill/>
                    </a:lnL>
                    <a:lnR>
                      <a:noFill/>
                    </a:lnR>
                    <a:lnT>
                      <a:noFill/>
                    </a:lnT>
                    <a:lnB>
                      <a:noFill/>
                    </a:lnB>
                    <a:solidFill>
                      <a:srgbClr val="EAF1DD"/>
                    </a:solidFill>
                  </a:tcPr>
                </a:tc>
                <a:extLst>
                  <a:ext uri="{0D108BD9-81ED-4DB2-BD59-A6C34878D82A}">
                    <a16:rowId xmlns:a16="http://schemas.microsoft.com/office/drawing/2014/main" val="609118512"/>
                  </a:ext>
                </a:extLst>
              </a:tr>
              <a:tr h="222156">
                <a:tc>
                  <a:txBody>
                    <a:bodyPr/>
                    <a:lstStyle/>
                    <a:p>
                      <a:pPr algn="l" fontAlgn="b"/>
                      <a:r>
                        <a:rPr lang="en-US" sz="1100" b="0" i="0" u="none" strike="noStrike">
                          <a:solidFill>
                            <a:srgbClr val="000000"/>
                          </a:solidFill>
                          <a:effectLst/>
                          <a:latin typeface="Calibri" panose="020F0502020204030204" pitchFamily="34" charset="0"/>
                        </a:rPr>
                        <a:t> </a:t>
                      </a:r>
                    </a:p>
                  </a:txBody>
                  <a:tcPr marL="9131" marR="9131" marT="9131" marB="0" anchor="b">
                    <a:lnL>
                      <a:noFill/>
                    </a:lnL>
                    <a:lnR>
                      <a:noFill/>
                    </a:lnR>
                    <a:lnT>
                      <a:noFill/>
                    </a:lnT>
                    <a:lnB>
                      <a:noFill/>
                    </a:lnB>
                    <a:solidFill>
                      <a:srgbClr val="EAF1DD"/>
                    </a:solidFill>
                  </a:tcPr>
                </a:tc>
                <a:tc>
                  <a:txBody>
                    <a:bodyPr/>
                    <a:lstStyle/>
                    <a:p>
                      <a:pPr algn="l" fontAlgn="b"/>
                      <a:r>
                        <a:rPr lang="en-US" sz="1100" b="0" i="0" u="none" strike="noStrike">
                          <a:solidFill>
                            <a:srgbClr val="000000"/>
                          </a:solidFill>
                          <a:effectLst/>
                          <a:latin typeface="Calibri" panose="020F0502020204030204" pitchFamily="34" charset="0"/>
                        </a:rPr>
                        <a:t> </a:t>
                      </a:r>
                    </a:p>
                  </a:txBody>
                  <a:tcPr marL="9131" marR="9131" marT="9131" marB="0" anchor="b">
                    <a:lnL>
                      <a:noFill/>
                    </a:lnL>
                    <a:lnR>
                      <a:noFill/>
                    </a:lnR>
                    <a:lnT>
                      <a:noFill/>
                    </a:lnT>
                    <a:lnB>
                      <a:noFill/>
                    </a:lnB>
                    <a:solidFill>
                      <a:srgbClr val="EAF1DD"/>
                    </a:solidFill>
                  </a:tcPr>
                </a:tc>
                <a:tc>
                  <a:txBody>
                    <a:bodyPr/>
                    <a:lstStyle/>
                    <a:p>
                      <a:pPr algn="l" fontAlgn="b"/>
                      <a:r>
                        <a:rPr lang="en-US" sz="1100" b="0" i="0" u="none" strike="noStrike">
                          <a:solidFill>
                            <a:srgbClr val="000000"/>
                          </a:solidFill>
                          <a:effectLst/>
                          <a:latin typeface="Calibri" panose="020F0502020204030204" pitchFamily="34" charset="0"/>
                        </a:rPr>
                        <a:t> </a:t>
                      </a:r>
                    </a:p>
                  </a:txBody>
                  <a:tcPr marL="9131" marR="9131" marT="9131" marB="0" anchor="b">
                    <a:lnL>
                      <a:noFill/>
                    </a:lnL>
                    <a:lnR>
                      <a:noFill/>
                    </a:lnR>
                    <a:lnT>
                      <a:noFill/>
                    </a:lnT>
                    <a:lnB>
                      <a:noFill/>
                    </a:lnB>
                    <a:solidFill>
                      <a:srgbClr val="EAF1DD"/>
                    </a:solidFill>
                  </a:tcPr>
                </a:tc>
                <a:extLst>
                  <a:ext uri="{0D108BD9-81ED-4DB2-BD59-A6C34878D82A}">
                    <a16:rowId xmlns:a16="http://schemas.microsoft.com/office/drawing/2014/main" val="1070016071"/>
                  </a:ext>
                </a:extLst>
              </a:tr>
              <a:tr h="222156">
                <a:tc>
                  <a:txBody>
                    <a:bodyPr/>
                    <a:lstStyle/>
                    <a:p>
                      <a:pPr algn="l" fontAlgn="b"/>
                      <a:r>
                        <a:rPr lang="en-US" sz="1100" b="0" i="0" u="none" strike="noStrike">
                          <a:solidFill>
                            <a:srgbClr val="000000"/>
                          </a:solidFill>
                          <a:effectLst/>
                          <a:latin typeface="Calibri" panose="020F0502020204030204" pitchFamily="34" charset="0"/>
                        </a:rPr>
                        <a:t> Gastos de administración </a:t>
                      </a:r>
                    </a:p>
                  </a:txBody>
                  <a:tcPr marL="9131" marR="9131" marT="9131" marB="0" anchor="b">
                    <a:lnL>
                      <a:noFill/>
                    </a:lnL>
                    <a:lnR>
                      <a:noFill/>
                    </a:lnR>
                    <a:lnT>
                      <a:noFill/>
                    </a:lnT>
                    <a:lnB>
                      <a:noFill/>
                    </a:lnB>
                    <a:solidFill>
                      <a:srgbClr val="EAF1DD"/>
                    </a:solidFill>
                  </a:tcPr>
                </a:tc>
                <a:tc>
                  <a:txBody>
                    <a:bodyPr/>
                    <a:lstStyle/>
                    <a:p>
                      <a:pPr algn="l" fontAlgn="b"/>
                      <a:r>
                        <a:rPr lang="en-US" sz="1100" b="0" i="0" u="none" strike="noStrike">
                          <a:solidFill>
                            <a:srgbClr val="000000"/>
                          </a:solidFill>
                          <a:effectLst/>
                          <a:latin typeface="Calibri" panose="020F0502020204030204" pitchFamily="34" charset="0"/>
                        </a:rPr>
                        <a:t>    -1,542,222.38 </a:t>
                      </a:r>
                    </a:p>
                  </a:txBody>
                  <a:tcPr marL="9131" marR="9131" marT="9131" marB="0" anchor="b">
                    <a:lnL>
                      <a:noFill/>
                    </a:lnL>
                    <a:lnR>
                      <a:noFill/>
                    </a:lnR>
                    <a:lnT>
                      <a:noFill/>
                    </a:lnT>
                    <a:lnB>
                      <a:noFill/>
                    </a:lnB>
                    <a:solidFill>
                      <a:srgbClr val="EAF1DD"/>
                    </a:solidFill>
                  </a:tcPr>
                </a:tc>
                <a:tc>
                  <a:txBody>
                    <a:bodyPr/>
                    <a:lstStyle/>
                    <a:p>
                      <a:pPr algn="l" fontAlgn="b"/>
                      <a:r>
                        <a:rPr lang="en-US" sz="1100" b="0" i="0" u="none" strike="noStrike">
                          <a:solidFill>
                            <a:srgbClr val="000000"/>
                          </a:solidFill>
                          <a:effectLst/>
                          <a:latin typeface="Calibri" panose="020F0502020204030204" pitchFamily="34" charset="0"/>
                        </a:rPr>
                        <a:t> </a:t>
                      </a:r>
                    </a:p>
                  </a:txBody>
                  <a:tcPr marL="9131" marR="9131" marT="9131" marB="0" anchor="b">
                    <a:lnL>
                      <a:noFill/>
                    </a:lnL>
                    <a:lnR>
                      <a:noFill/>
                    </a:lnR>
                    <a:lnT>
                      <a:noFill/>
                    </a:lnT>
                    <a:lnB>
                      <a:noFill/>
                    </a:lnB>
                    <a:solidFill>
                      <a:srgbClr val="EAF1DD"/>
                    </a:solidFill>
                  </a:tcPr>
                </a:tc>
                <a:extLst>
                  <a:ext uri="{0D108BD9-81ED-4DB2-BD59-A6C34878D82A}">
                    <a16:rowId xmlns:a16="http://schemas.microsoft.com/office/drawing/2014/main" val="1435718944"/>
                  </a:ext>
                </a:extLst>
              </a:tr>
              <a:tr h="222156">
                <a:tc>
                  <a:txBody>
                    <a:bodyPr/>
                    <a:lstStyle/>
                    <a:p>
                      <a:pPr algn="l" fontAlgn="b"/>
                      <a:r>
                        <a:rPr lang="en-US" sz="1100" b="0" i="0" u="none" strike="noStrike">
                          <a:solidFill>
                            <a:srgbClr val="000000"/>
                          </a:solidFill>
                          <a:effectLst/>
                          <a:latin typeface="Calibri" panose="020F0502020204030204" pitchFamily="34" charset="0"/>
                        </a:rPr>
                        <a:t> Gastos de ventas </a:t>
                      </a:r>
                    </a:p>
                  </a:txBody>
                  <a:tcPr marL="9131" marR="9131" marT="9131" marB="0" anchor="b">
                    <a:lnL>
                      <a:noFill/>
                    </a:lnL>
                    <a:lnR>
                      <a:noFill/>
                    </a:lnR>
                    <a:lnT>
                      <a:noFill/>
                    </a:lnT>
                    <a:lnB w="6350" cap="flat" cmpd="sng" algn="ctr">
                      <a:solidFill>
                        <a:srgbClr val="000000"/>
                      </a:solidFill>
                      <a:prstDash val="solid"/>
                      <a:round/>
                      <a:headEnd type="none" w="med" len="med"/>
                      <a:tailEnd type="none" w="med" len="med"/>
                    </a:lnB>
                    <a:solidFill>
                      <a:srgbClr val="EAF1DD"/>
                    </a:solidFill>
                  </a:tcPr>
                </a:tc>
                <a:tc>
                  <a:txBody>
                    <a:bodyPr/>
                    <a:lstStyle/>
                    <a:p>
                      <a:pPr algn="l" fontAlgn="b"/>
                      <a:r>
                        <a:rPr lang="en-US" sz="1100" b="0" i="0" u="none" strike="noStrike">
                          <a:solidFill>
                            <a:srgbClr val="000000"/>
                          </a:solidFill>
                          <a:effectLst/>
                          <a:latin typeface="Calibri" panose="020F0502020204030204" pitchFamily="34" charset="0"/>
                        </a:rPr>
                        <a:t>       -193,786.62 </a:t>
                      </a:r>
                    </a:p>
                  </a:txBody>
                  <a:tcPr marL="9131" marR="9131" marT="9131" marB="0" anchor="b">
                    <a:lnL>
                      <a:noFill/>
                    </a:lnL>
                    <a:lnR>
                      <a:noFill/>
                    </a:lnR>
                    <a:lnT>
                      <a:noFill/>
                    </a:lnT>
                    <a:lnB w="6350" cap="flat" cmpd="sng" algn="ctr">
                      <a:solidFill>
                        <a:srgbClr val="000000"/>
                      </a:solidFill>
                      <a:prstDash val="solid"/>
                      <a:round/>
                      <a:headEnd type="none" w="med" len="med"/>
                      <a:tailEnd type="none" w="med" len="med"/>
                    </a:lnB>
                    <a:solidFill>
                      <a:srgbClr val="EAF1DD"/>
                    </a:solidFill>
                  </a:tcPr>
                </a:tc>
                <a:tc>
                  <a:txBody>
                    <a:bodyPr/>
                    <a:lstStyle/>
                    <a:p>
                      <a:pPr algn="l" fontAlgn="b"/>
                      <a:r>
                        <a:rPr lang="en-US" sz="1100" b="0" i="0" u="none" strike="noStrike">
                          <a:solidFill>
                            <a:srgbClr val="000000"/>
                          </a:solidFill>
                          <a:effectLst/>
                          <a:latin typeface="Calibri" panose="020F0502020204030204" pitchFamily="34" charset="0"/>
                        </a:rPr>
                        <a:t> </a:t>
                      </a:r>
                    </a:p>
                  </a:txBody>
                  <a:tcPr marL="9131" marR="9131" marT="9131" marB="0" anchor="b">
                    <a:lnL>
                      <a:noFill/>
                    </a:lnL>
                    <a:lnR>
                      <a:noFill/>
                    </a:lnR>
                    <a:lnT>
                      <a:noFill/>
                    </a:lnT>
                    <a:lnB>
                      <a:noFill/>
                    </a:lnB>
                    <a:solidFill>
                      <a:srgbClr val="EAF1DD"/>
                    </a:solidFill>
                  </a:tcPr>
                </a:tc>
                <a:extLst>
                  <a:ext uri="{0D108BD9-81ED-4DB2-BD59-A6C34878D82A}">
                    <a16:rowId xmlns:a16="http://schemas.microsoft.com/office/drawing/2014/main" val="3415244214"/>
                  </a:ext>
                </a:extLst>
              </a:tr>
              <a:tr h="222156">
                <a:tc>
                  <a:txBody>
                    <a:bodyPr/>
                    <a:lstStyle/>
                    <a:p>
                      <a:pPr algn="l" fontAlgn="b"/>
                      <a:r>
                        <a:rPr lang="en-US" sz="1100" b="1" i="0" u="none" strike="noStrike">
                          <a:solidFill>
                            <a:srgbClr val="000000"/>
                          </a:solidFill>
                          <a:effectLst/>
                          <a:latin typeface="Calibri" panose="020F0502020204030204" pitchFamily="34" charset="0"/>
                        </a:rPr>
                        <a:t> Utilidad de Operación </a:t>
                      </a:r>
                    </a:p>
                  </a:txBody>
                  <a:tcPr marL="9131" marR="9131" marT="9131"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AF1DD"/>
                    </a:solidFill>
                  </a:tcPr>
                </a:tc>
                <a:tc>
                  <a:txBody>
                    <a:bodyPr/>
                    <a:lstStyle/>
                    <a:p>
                      <a:pPr algn="l" fontAlgn="b"/>
                      <a:r>
                        <a:rPr lang="en-US" sz="1100" b="1" i="0" u="none" strike="noStrike">
                          <a:solidFill>
                            <a:srgbClr val="000000"/>
                          </a:solidFill>
                          <a:effectLst/>
                          <a:latin typeface="Calibri" panose="020F0502020204030204" pitchFamily="34" charset="0"/>
                        </a:rPr>
                        <a:t>         280,001.14 </a:t>
                      </a:r>
                    </a:p>
                  </a:txBody>
                  <a:tcPr marL="9131" marR="9131" marT="9131"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AF1DD"/>
                    </a:solidFill>
                  </a:tcPr>
                </a:tc>
                <a:tc>
                  <a:txBody>
                    <a:bodyPr/>
                    <a:lstStyle/>
                    <a:p>
                      <a:pPr algn="r" fontAlgn="b"/>
                      <a:r>
                        <a:rPr lang="en-US" sz="1100" b="0" i="0" u="none" strike="noStrike">
                          <a:solidFill>
                            <a:srgbClr val="000000"/>
                          </a:solidFill>
                          <a:effectLst/>
                          <a:latin typeface="Calibri" panose="020F0502020204030204" pitchFamily="34" charset="0"/>
                        </a:rPr>
                        <a:t>5.00%</a:t>
                      </a:r>
                    </a:p>
                  </a:txBody>
                  <a:tcPr marL="9131" marR="9131" marT="9131" marB="0" anchor="b">
                    <a:lnL>
                      <a:noFill/>
                    </a:lnL>
                    <a:lnR>
                      <a:noFill/>
                    </a:lnR>
                    <a:lnT>
                      <a:noFill/>
                    </a:lnT>
                    <a:lnB>
                      <a:noFill/>
                    </a:lnB>
                    <a:solidFill>
                      <a:srgbClr val="EAF1DD"/>
                    </a:solidFill>
                  </a:tcPr>
                </a:tc>
                <a:extLst>
                  <a:ext uri="{0D108BD9-81ED-4DB2-BD59-A6C34878D82A}">
                    <a16:rowId xmlns:a16="http://schemas.microsoft.com/office/drawing/2014/main" val="1982023732"/>
                  </a:ext>
                </a:extLst>
              </a:tr>
              <a:tr h="222156">
                <a:tc>
                  <a:txBody>
                    <a:bodyPr/>
                    <a:lstStyle/>
                    <a:p>
                      <a:pPr algn="l" fontAlgn="b"/>
                      <a:r>
                        <a:rPr lang="en-US" sz="1100" b="0" i="0" u="none" strike="noStrike">
                          <a:solidFill>
                            <a:srgbClr val="000000"/>
                          </a:solidFill>
                          <a:effectLst/>
                          <a:latin typeface="Calibri" panose="020F0502020204030204" pitchFamily="34" charset="0"/>
                        </a:rPr>
                        <a:t> Otros ingresos por gestión </a:t>
                      </a:r>
                    </a:p>
                  </a:txBody>
                  <a:tcPr marL="9131" marR="9131" marT="9131" marB="0" anchor="b">
                    <a:lnL>
                      <a:noFill/>
                    </a:lnL>
                    <a:lnR>
                      <a:noFill/>
                    </a:lnR>
                    <a:lnT w="6350" cap="flat" cmpd="sng" algn="ctr">
                      <a:solidFill>
                        <a:srgbClr val="000000"/>
                      </a:solidFill>
                      <a:prstDash val="solid"/>
                      <a:round/>
                      <a:headEnd type="none" w="med" len="med"/>
                      <a:tailEnd type="none" w="med" len="med"/>
                    </a:lnT>
                    <a:lnB>
                      <a:noFill/>
                    </a:lnB>
                    <a:solidFill>
                      <a:srgbClr val="EAF1DD"/>
                    </a:solidFill>
                  </a:tcPr>
                </a:tc>
                <a:tc>
                  <a:txBody>
                    <a:bodyPr/>
                    <a:lstStyle/>
                    <a:p>
                      <a:pPr algn="l" fontAlgn="b"/>
                      <a:r>
                        <a:rPr lang="en-US" sz="1100" b="0" i="0" u="none" strike="noStrike">
                          <a:solidFill>
                            <a:srgbClr val="000000"/>
                          </a:solidFill>
                          <a:effectLst/>
                          <a:latin typeface="Calibri" panose="020F0502020204030204" pitchFamily="34" charset="0"/>
                        </a:rPr>
                        <a:t>                 345.00 </a:t>
                      </a:r>
                    </a:p>
                  </a:txBody>
                  <a:tcPr marL="9131" marR="9131" marT="9131" marB="0" anchor="b">
                    <a:lnL>
                      <a:noFill/>
                    </a:lnL>
                    <a:lnR>
                      <a:noFill/>
                    </a:lnR>
                    <a:lnT w="6350" cap="flat" cmpd="sng" algn="ctr">
                      <a:solidFill>
                        <a:srgbClr val="000000"/>
                      </a:solidFill>
                      <a:prstDash val="solid"/>
                      <a:round/>
                      <a:headEnd type="none" w="med" len="med"/>
                      <a:tailEnd type="none" w="med" len="med"/>
                    </a:lnT>
                    <a:lnB>
                      <a:noFill/>
                    </a:lnB>
                    <a:solidFill>
                      <a:srgbClr val="EAF1DD"/>
                    </a:solidFill>
                  </a:tcPr>
                </a:tc>
                <a:tc>
                  <a:txBody>
                    <a:bodyPr/>
                    <a:lstStyle/>
                    <a:p>
                      <a:pPr algn="l" fontAlgn="b"/>
                      <a:r>
                        <a:rPr lang="en-US" sz="1100" b="0" i="0" u="none" strike="noStrike">
                          <a:solidFill>
                            <a:srgbClr val="000000"/>
                          </a:solidFill>
                          <a:effectLst/>
                          <a:latin typeface="Calibri" panose="020F0502020204030204" pitchFamily="34" charset="0"/>
                        </a:rPr>
                        <a:t> </a:t>
                      </a:r>
                    </a:p>
                  </a:txBody>
                  <a:tcPr marL="9131" marR="9131" marT="9131" marB="0" anchor="b">
                    <a:lnL>
                      <a:noFill/>
                    </a:lnL>
                    <a:lnR>
                      <a:noFill/>
                    </a:lnR>
                    <a:lnT>
                      <a:noFill/>
                    </a:lnT>
                    <a:lnB>
                      <a:noFill/>
                    </a:lnB>
                    <a:solidFill>
                      <a:srgbClr val="EAF1DD"/>
                    </a:solidFill>
                  </a:tcPr>
                </a:tc>
                <a:extLst>
                  <a:ext uri="{0D108BD9-81ED-4DB2-BD59-A6C34878D82A}">
                    <a16:rowId xmlns:a16="http://schemas.microsoft.com/office/drawing/2014/main" val="3678574047"/>
                  </a:ext>
                </a:extLst>
              </a:tr>
              <a:tr h="222156">
                <a:tc>
                  <a:txBody>
                    <a:bodyPr/>
                    <a:lstStyle/>
                    <a:p>
                      <a:pPr algn="l" fontAlgn="b"/>
                      <a:r>
                        <a:rPr lang="en-US" sz="1100" b="0" i="0" u="none" strike="noStrike">
                          <a:solidFill>
                            <a:srgbClr val="000000"/>
                          </a:solidFill>
                          <a:effectLst/>
                          <a:latin typeface="Calibri" panose="020F0502020204030204" pitchFamily="34" charset="0"/>
                        </a:rPr>
                        <a:t> Gastos Financieros </a:t>
                      </a:r>
                    </a:p>
                  </a:txBody>
                  <a:tcPr marL="9131" marR="9131" marT="9131" marB="0" anchor="b">
                    <a:lnL>
                      <a:noFill/>
                    </a:lnL>
                    <a:lnR>
                      <a:noFill/>
                    </a:lnR>
                    <a:lnT>
                      <a:noFill/>
                    </a:lnT>
                    <a:lnB>
                      <a:noFill/>
                    </a:lnB>
                    <a:solidFill>
                      <a:srgbClr val="EAF1DD"/>
                    </a:solidFill>
                  </a:tcPr>
                </a:tc>
                <a:tc>
                  <a:txBody>
                    <a:bodyPr/>
                    <a:lstStyle/>
                    <a:p>
                      <a:pPr algn="l" fontAlgn="b"/>
                      <a:r>
                        <a:rPr lang="en-US" sz="1100" b="0" i="0" u="none" strike="noStrike">
                          <a:solidFill>
                            <a:srgbClr val="000000"/>
                          </a:solidFill>
                          <a:effectLst/>
                          <a:latin typeface="Calibri" panose="020F0502020204030204" pitchFamily="34" charset="0"/>
                        </a:rPr>
                        <a:t>          -14,776.80 </a:t>
                      </a:r>
                    </a:p>
                  </a:txBody>
                  <a:tcPr marL="9131" marR="9131" marT="9131" marB="0" anchor="b">
                    <a:lnL>
                      <a:noFill/>
                    </a:lnL>
                    <a:lnR>
                      <a:noFill/>
                    </a:lnR>
                    <a:lnT>
                      <a:noFill/>
                    </a:lnT>
                    <a:lnB>
                      <a:noFill/>
                    </a:lnB>
                    <a:solidFill>
                      <a:srgbClr val="EAF1DD"/>
                    </a:solidFill>
                  </a:tcPr>
                </a:tc>
                <a:tc>
                  <a:txBody>
                    <a:bodyPr/>
                    <a:lstStyle/>
                    <a:p>
                      <a:pPr algn="l" fontAlgn="b"/>
                      <a:r>
                        <a:rPr lang="en-US" sz="1100" b="0" i="0" u="none" strike="noStrike">
                          <a:solidFill>
                            <a:srgbClr val="000000"/>
                          </a:solidFill>
                          <a:effectLst/>
                          <a:latin typeface="Calibri" panose="020F0502020204030204" pitchFamily="34" charset="0"/>
                        </a:rPr>
                        <a:t> </a:t>
                      </a:r>
                    </a:p>
                  </a:txBody>
                  <a:tcPr marL="9131" marR="9131" marT="9131" marB="0" anchor="b">
                    <a:lnL>
                      <a:noFill/>
                    </a:lnL>
                    <a:lnR>
                      <a:noFill/>
                    </a:lnR>
                    <a:lnT>
                      <a:noFill/>
                    </a:lnT>
                    <a:lnB>
                      <a:noFill/>
                    </a:lnB>
                    <a:solidFill>
                      <a:srgbClr val="EAF1DD"/>
                    </a:solidFill>
                  </a:tcPr>
                </a:tc>
                <a:extLst>
                  <a:ext uri="{0D108BD9-81ED-4DB2-BD59-A6C34878D82A}">
                    <a16:rowId xmlns:a16="http://schemas.microsoft.com/office/drawing/2014/main" val="3065083755"/>
                  </a:ext>
                </a:extLst>
              </a:tr>
              <a:tr h="222156">
                <a:tc>
                  <a:txBody>
                    <a:bodyPr/>
                    <a:lstStyle/>
                    <a:p>
                      <a:pPr algn="l" fontAlgn="b"/>
                      <a:r>
                        <a:rPr lang="en-US" sz="1100" b="0" i="0" u="none" strike="noStrike">
                          <a:solidFill>
                            <a:srgbClr val="000000"/>
                          </a:solidFill>
                          <a:effectLst/>
                          <a:latin typeface="Calibri" panose="020F0502020204030204" pitchFamily="34" charset="0"/>
                        </a:rPr>
                        <a:t> Ingresos Financieros </a:t>
                      </a:r>
                    </a:p>
                  </a:txBody>
                  <a:tcPr marL="9131" marR="9131" marT="9131" marB="0" anchor="b">
                    <a:lnL>
                      <a:noFill/>
                    </a:lnL>
                    <a:lnR>
                      <a:noFill/>
                    </a:lnR>
                    <a:lnT>
                      <a:noFill/>
                    </a:lnT>
                    <a:lnB w="6350" cap="flat" cmpd="sng" algn="ctr">
                      <a:solidFill>
                        <a:srgbClr val="000000"/>
                      </a:solidFill>
                      <a:prstDash val="solid"/>
                      <a:round/>
                      <a:headEnd type="none" w="med" len="med"/>
                      <a:tailEnd type="none" w="med" len="med"/>
                    </a:lnB>
                    <a:solidFill>
                      <a:srgbClr val="EAF1DD"/>
                    </a:solidFill>
                  </a:tcPr>
                </a:tc>
                <a:tc>
                  <a:txBody>
                    <a:bodyPr/>
                    <a:lstStyle/>
                    <a:p>
                      <a:pPr algn="l" fontAlgn="b"/>
                      <a:r>
                        <a:rPr lang="en-US" sz="1100" b="0" i="0" u="none" strike="noStrike">
                          <a:solidFill>
                            <a:srgbClr val="000000"/>
                          </a:solidFill>
                          <a:effectLst/>
                          <a:latin typeface="Calibri" panose="020F0502020204030204" pitchFamily="34" charset="0"/>
                        </a:rPr>
                        <a:t>              8,602.02 </a:t>
                      </a:r>
                    </a:p>
                  </a:txBody>
                  <a:tcPr marL="9131" marR="9131" marT="9131" marB="0" anchor="b">
                    <a:lnL>
                      <a:noFill/>
                    </a:lnL>
                    <a:lnR>
                      <a:noFill/>
                    </a:lnR>
                    <a:lnT>
                      <a:noFill/>
                    </a:lnT>
                    <a:lnB w="6350" cap="flat" cmpd="sng" algn="ctr">
                      <a:solidFill>
                        <a:srgbClr val="000000"/>
                      </a:solidFill>
                      <a:prstDash val="solid"/>
                      <a:round/>
                      <a:headEnd type="none" w="med" len="med"/>
                      <a:tailEnd type="none" w="med" len="med"/>
                    </a:lnB>
                    <a:solidFill>
                      <a:srgbClr val="EAF1DD"/>
                    </a:solidFill>
                  </a:tcPr>
                </a:tc>
                <a:tc>
                  <a:txBody>
                    <a:bodyPr/>
                    <a:lstStyle/>
                    <a:p>
                      <a:pPr algn="l" fontAlgn="b"/>
                      <a:r>
                        <a:rPr lang="en-US" sz="1100" b="0" i="0" u="none" strike="noStrike">
                          <a:solidFill>
                            <a:srgbClr val="000000"/>
                          </a:solidFill>
                          <a:effectLst/>
                          <a:latin typeface="Calibri" panose="020F0502020204030204" pitchFamily="34" charset="0"/>
                        </a:rPr>
                        <a:t> </a:t>
                      </a:r>
                    </a:p>
                  </a:txBody>
                  <a:tcPr marL="9131" marR="9131" marT="9131" marB="0" anchor="b">
                    <a:lnL>
                      <a:noFill/>
                    </a:lnL>
                    <a:lnR>
                      <a:noFill/>
                    </a:lnR>
                    <a:lnT>
                      <a:noFill/>
                    </a:lnT>
                    <a:lnB>
                      <a:noFill/>
                    </a:lnB>
                    <a:solidFill>
                      <a:srgbClr val="EAF1DD"/>
                    </a:solidFill>
                  </a:tcPr>
                </a:tc>
                <a:extLst>
                  <a:ext uri="{0D108BD9-81ED-4DB2-BD59-A6C34878D82A}">
                    <a16:rowId xmlns:a16="http://schemas.microsoft.com/office/drawing/2014/main" val="4206544843"/>
                  </a:ext>
                </a:extLst>
              </a:tr>
              <a:tr h="222156">
                <a:tc>
                  <a:txBody>
                    <a:bodyPr/>
                    <a:lstStyle/>
                    <a:p>
                      <a:pPr algn="l" fontAlgn="b"/>
                      <a:r>
                        <a:rPr lang="en-US" sz="1100" b="1" i="0" u="none" strike="noStrike">
                          <a:solidFill>
                            <a:srgbClr val="000000"/>
                          </a:solidFill>
                          <a:effectLst/>
                          <a:latin typeface="Calibri" panose="020F0502020204030204" pitchFamily="34" charset="0"/>
                        </a:rPr>
                        <a:t> Utilidad antes impuestos </a:t>
                      </a:r>
                    </a:p>
                  </a:txBody>
                  <a:tcPr marL="9131" marR="9131" marT="9131"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AF1DD"/>
                    </a:solidFill>
                  </a:tcPr>
                </a:tc>
                <a:tc>
                  <a:txBody>
                    <a:bodyPr/>
                    <a:lstStyle/>
                    <a:p>
                      <a:pPr algn="l" fontAlgn="b"/>
                      <a:r>
                        <a:rPr lang="en-US" sz="1100" b="1" i="0" u="none" strike="noStrike">
                          <a:solidFill>
                            <a:srgbClr val="000000"/>
                          </a:solidFill>
                          <a:effectLst/>
                          <a:latin typeface="Calibri" panose="020F0502020204030204" pitchFamily="34" charset="0"/>
                        </a:rPr>
                        <a:t>         274,171.36 </a:t>
                      </a:r>
                    </a:p>
                  </a:txBody>
                  <a:tcPr marL="9131" marR="9131" marT="9131"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AF1DD"/>
                    </a:solidFill>
                  </a:tcPr>
                </a:tc>
                <a:tc>
                  <a:txBody>
                    <a:bodyPr/>
                    <a:lstStyle/>
                    <a:p>
                      <a:pPr algn="r" fontAlgn="b"/>
                      <a:r>
                        <a:rPr lang="en-US" sz="1100" b="0" i="0" u="none" strike="noStrike">
                          <a:solidFill>
                            <a:srgbClr val="000000"/>
                          </a:solidFill>
                          <a:effectLst/>
                          <a:latin typeface="Calibri" panose="020F0502020204030204" pitchFamily="34" charset="0"/>
                        </a:rPr>
                        <a:t>4.90%</a:t>
                      </a:r>
                    </a:p>
                  </a:txBody>
                  <a:tcPr marL="9131" marR="9131" marT="9131" marB="0" anchor="b">
                    <a:lnL>
                      <a:noFill/>
                    </a:lnL>
                    <a:lnR>
                      <a:noFill/>
                    </a:lnR>
                    <a:lnT>
                      <a:noFill/>
                    </a:lnT>
                    <a:lnB>
                      <a:noFill/>
                    </a:lnB>
                    <a:solidFill>
                      <a:srgbClr val="EAF1DD"/>
                    </a:solidFill>
                  </a:tcPr>
                </a:tc>
                <a:extLst>
                  <a:ext uri="{0D108BD9-81ED-4DB2-BD59-A6C34878D82A}">
                    <a16:rowId xmlns:a16="http://schemas.microsoft.com/office/drawing/2014/main" val="3737945480"/>
                  </a:ext>
                </a:extLst>
              </a:tr>
              <a:tr h="222156">
                <a:tc>
                  <a:txBody>
                    <a:bodyPr/>
                    <a:lstStyle/>
                    <a:p>
                      <a:pPr algn="l" fontAlgn="b"/>
                      <a:r>
                        <a:rPr lang="en-US" sz="1100" b="0" i="0" u="none" strike="noStrike">
                          <a:solidFill>
                            <a:srgbClr val="000000"/>
                          </a:solidFill>
                          <a:effectLst/>
                          <a:latin typeface="Calibri" panose="020F0502020204030204" pitchFamily="34" charset="0"/>
                        </a:rPr>
                        <a:t> </a:t>
                      </a:r>
                    </a:p>
                  </a:txBody>
                  <a:tcPr marL="9131" marR="9131" marT="9131" marB="0" anchor="b">
                    <a:lnL>
                      <a:noFill/>
                    </a:lnL>
                    <a:lnR>
                      <a:noFill/>
                    </a:lnR>
                    <a:lnT w="6350" cap="flat" cmpd="sng" algn="ctr">
                      <a:solidFill>
                        <a:srgbClr val="000000"/>
                      </a:solidFill>
                      <a:prstDash val="solid"/>
                      <a:round/>
                      <a:headEnd type="none" w="med" len="med"/>
                      <a:tailEnd type="none" w="med" len="med"/>
                    </a:lnT>
                    <a:lnB>
                      <a:noFill/>
                    </a:lnB>
                    <a:solidFill>
                      <a:srgbClr val="EAF1DD"/>
                    </a:solidFill>
                  </a:tcPr>
                </a:tc>
                <a:tc>
                  <a:txBody>
                    <a:bodyPr/>
                    <a:lstStyle/>
                    <a:p>
                      <a:pPr algn="l" fontAlgn="b"/>
                      <a:r>
                        <a:rPr lang="en-US" sz="1100" b="0" i="0" u="none" strike="noStrike">
                          <a:solidFill>
                            <a:srgbClr val="000000"/>
                          </a:solidFill>
                          <a:effectLst/>
                          <a:latin typeface="Calibri" panose="020F0502020204030204" pitchFamily="34" charset="0"/>
                        </a:rPr>
                        <a:t> </a:t>
                      </a:r>
                    </a:p>
                  </a:txBody>
                  <a:tcPr marL="9131" marR="9131" marT="9131" marB="0" anchor="b">
                    <a:lnL>
                      <a:noFill/>
                    </a:lnL>
                    <a:lnR>
                      <a:noFill/>
                    </a:lnR>
                    <a:lnT w="6350" cap="flat" cmpd="sng" algn="ctr">
                      <a:solidFill>
                        <a:srgbClr val="000000"/>
                      </a:solidFill>
                      <a:prstDash val="solid"/>
                      <a:round/>
                      <a:headEnd type="none" w="med" len="med"/>
                      <a:tailEnd type="none" w="med" len="med"/>
                    </a:lnT>
                    <a:lnB>
                      <a:noFill/>
                    </a:lnB>
                    <a:solidFill>
                      <a:srgbClr val="EAF1DD"/>
                    </a:solidFill>
                  </a:tcPr>
                </a:tc>
                <a:tc>
                  <a:txBody>
                    <a:bodyPr/>
                    <a:lstStyle/>
                    <a:p>
                      <a:pPr algn="l" fontAlgn="b"/>
                      <a:r>
                        <a:rPr lang="en-US" sz="1100" b="0" i="0" u="none" strike="noStrike">
                          <a:solidFill>
                            <a:srgbClr val="000000"/>
                          </a:solidFill>
                          <a:effectLst/>
                          <a:latin typeface="Calibri" panose="020F0502020204030204" pitchFamily="34" charset="0"/>
                        </a:rPr>
                        <a:t> </a:t>
                      </a:r>
                    </a:p>
                  </a:txBody>
                  <a:tcPr marL="9131" marR="9131" marT="9131" marB="0" anchor="b">
                    <a:lnL>
                      <a:noFill/>
                    </a:lnL>
                    <a:lnR>
                      <a:noFill/>
                    </a:lnR>
                    <a:lnT>
                      <a:noFill/>
                    </a:lnT>
                    <a:lnB>
                      <a:noFill/>
                    </a:lnB>
                    <a:solidFill>
                      <a:srgbClr val="EAF1DD"/>
                    </a:solidFill>
                  </a:tcPr>
                </a:tc>
                <a:extLst>
                  <a:ext uri="{0D108BD9-81ED-4DB2-BD59-A6C34878D82A}">
                    <a16:rowId xmlns:a16="http://schemas.microsoft.com/office/drawing/2014/main" val="651637957"/>
                  </a:ext>
                </a:extLst>
              </a:tr>
              <a:tr h="222156">
                <a:tc>
                  <a:txBody>
                    <a:bodyPr/>
                    <a:lstStyle/>
                    <a:p>
                      <a:pPr algn="l" fontAlgn="b"/>
                      <a:r>
                        <a:rPr lang="es-ES" sz="1100" b="0" i="0" u="none" strike="noStrike">
                          <a:solidFill>
                            <a:srgbClr val="000000"/>
                          </a:solidFill>
                          <a:effectLst/>
                          <a:latin typeface="Calibri" panose="020F0502020204030204" pitchFamily="34" charset="0"/>
                        </a:rPr>
                        <a:t> Impuesto a la renta    30% </a:t>
                      </a:r>
                    </a:p>
                  </a:txBody>
                  <a:tcPr marL="9131" marR="9131" marT="9131" marB="0" anchor="b">
                    <a:lnL>
                      <a:noFill/>
                    </a:lnL>
                    <a:lnR>
                      <a:noFill/>
                    </a:lnR>
                    <a:lnT>
                      <a:noFill/>
                    </a:lnT>
                    <a:lnB>
                      <a:noFill/>
                    </a:lnB>
                    <a:solidFill>
                      <a:srgbClr val="EAF1DD"/>
                    </a:solidFill>
                  </a:tcPr>
                </a:tc>
                <a:tc>
                  <a:txBody>
                    <a:bodyPr/>
                    <a:lstStyle/>
                    <a:p>
                      <a:pPr algn="l" fontAlgn="b"/>
                      <a:r>
                        <a:rPr lang="en-US" sz="1100" b="0" i="0" u="none" strike="noStrike">
                          <a:solidFill>
                            <a:srgbClr val="000000"/>
                          </a:solidFill>
                          <a:effectLst/>
                          <a:latin typeface="Calibri" panose="020F0502020204030204" pitchFamily="34" charset="0"/>
                        </a:rPr>
                        <a:t>          -69,076.00 </a:t>
                      </a:r>
                    </a:p>
                  </a:txBody>
                  <a:tcPr marL="9131" marR="9131" marT="9131" marB="0" anchor="b">
                    <a:lnL>
                      <a:noFill/>
                    </a:lnL>
                    <a:lnR>
                      <a:noFill/>
                    </a:lnR>
                    <a:lnT>
                      <a:noFill/>
                    </a:lnT>
                    <a:lnB>
                      <a:noFill/>
                    </a:lnB>
                    <a:solidFill>
                      <a:srgbClr val="EAF1DD"/>
                    </a:solidFill>
                  </a:tcPr>
                </a:tc>
                <a:tc>
                  <a:txBody>
                    <a:bodyPr/>
                    <a:lstStyle/>
                    <a:p>
                      <a:pPr algn="l" fontAlgn="b"/>
                      <a:r>
                        <a:rPr lang="en-US" sz="1100" b="0" i="0" u="none" strike="noStrike">
                          <a:solidFill>
                            <a:srgbClr val="000000"/>
                          </a:solidFill>
                          <a:effectLst/>
                          <a:latin typeface="Calibri" panose="020F0502020204030204" pitchFamily="34" charset="0"/>
                        </a:rPr>
                        <a:t> </a:t>
                      </a:r>
                    </a:p>
                  </a:txBody>
                  <a:tcPr marL="9131" marR="9131" marT="9131" marB="0" anchor="b">
                    <a:lnL>
                      <a:noFill/>
                    </a:lnL>
                    <a:lnR>
                      <a:noFill/>
                    </a:lnR>
                    <a:lnT>
                      <a:noFill/>
                    </a:lnT>
                    <a:lnB>
                      <a:noFill/>
                    </a:lnB>
                    <a:solidFill>
                      <a:srgbClr val="EAF1DD"/>
                    </a:solidFill>
                  </a:tcPr>
                </a:tc>
                <a:extLst>
                  <a:ext uri="{0D108BD9-81ED-4DB2-BD59-A6C34878D82A}">
                    <a16:rowId xmlns:a16="http://schemas.microsoft.com/office/drawing/2014/main" val="3656075758"/>
                  </a:ext>
                </a:extLst>
              </a:tr>
              <a:tr h="222156">
                <a:tc>
                  <a:txBody>
                    <a:bodyPr/>
                    <a:lstStyle/>
                    <a:p>
                      <a:pPr algn="l" fontAlgn="b"/>
                      <a:r>
                        <a:rPr lang="en-US" sz="1100" b="0" i="0" u="none" strike="noStrike">
                          <a:solidFill>
                            <a:srgbClr val="000000"/>
                          </a:solidFill>
                          <a:effectLst/>
                          <a:latin typeface="Calibri" panose="020F0502020204030204" pitchFamily="34" charset="0"/>
                        </a:rPr>
                        <a:t> </a:t>
                      </a:r>
                    </a:p>
                  </a:txBody>
                  <a:tcPr marL="9131" marR="9131" marT="9131" marB="0" anchor="b">
                    <a:lnL>
                      <a:noFill/>
                    </a:lnL>
                    <a:lnR>
                      <a:noFill/>
                    </a:lnR>
                    <a:lnT>
                      <a:noFill/>
                    </a:lnT>
                    <a:lnB w="6350" cap="flat" cmpd="sng" algn="ctr">
                      <a:solidFill>
                        <a:srgbClr val="000000"/>
                      </a:solidFill>
                      <a:prstDash val="solid"/>
                      <a:round/>
                      <a:headEnd type="none" w="med" len="med"/>
                      <a:tailEnd type="none" w="med" len="med"/>
                    </a:lnB>
                    <a:solidFill>
                      <a:srgbClr val="EAF1DD"/>
                    </a:solidFill>
                  </a:tcPr>
                </a:tc>
                <a:tc>
                  <a:txBody>
                    <a:bodyPr/>
                    <a:lstStyle/>
                    <a:p>
                      <a:pPr algn="l" fontAlgn="b"/>
                      <a:r>
                        <a:rPr lang="en-US" sz="1100" b="0" i="0" u="none" strike="noStrike">
                          <a:solidFill>
                            <a:srgbClr val="000000"/>
                          </a:solidFill>
                          <a:effectLst/>
                          <a:latin typeface="Calibri" panose="020F0502020204030204" pitchFamily="34" charset="0"/>
                        </a:rPr>
                        <a:t> </a:t>
                      </a:r>
                    </a:p>
                  </a:txBody>
                  <a:tcPr marL="9131" marR="9131" marT="9131" marB="0" anchor="b">
                    <a:lnL>
                      <a:noFill/>
                    </a:lnL>
                    <a:lnR>
                      <a:noFill/>
                    </a:lnR>
                    <a:lnT>
                      <a:noFill/>
                    </a:lnT>
                    <a:lnB w="6350" cap="flat" cmpd="sng" algn="ctr">
                      <a:solidFill>
                        <a:srgbClr val="000000"/>
                      </a:solidFill>
                      <a:prstDash val="solid"/>
                      <a:round/>
                      <a:headEnd type="none" w="med" len="med"/>
                      <a:tailEnd type="none" w="med" len="med"/>
                    </a:lnB>
                    <a:solidFill>
                      <a:srgbClr val="EAF1DD"/>
                    </a:solidFill>
                  </a:tcPr>
                </a:tc>
                <a:tc>
                  <a:txBody>
                    <a:bodyPr/>
                    <a:lstStyle/>
                    <a:p>
                      <a:pPr algn="l" fontAlgn="b"/>
                      <a:r>
                        <a:rPr lang="en-US" sz="1100" b="0" i="0" u="none" strike="noStrike">
                          <a:solidFill>
                            <a:srgbClr val="000000"/>
                          </a:solidFill>
                          <a:effectLst/>
                          <a:latin typeface="Calibri" panose="020F0502020204030204" pitchFamily="34" charset="0"/>
                        </a:rPr>
                        <a:t> </a:t>
                      </a:r>
                    </a:p>
                  </a:txBody>
                  <a:tcPr marL="9131" marR="9131" marT="9131" marB="0" anchor="b">
                    <a:lnL>
                      <a:noFill/>
                    </a:lnL>
                    <a:lnR>
                      <a:noFill/>
                    </a:lnR>
                    <a:lnT>
                      <a:noFill/>
                    </a:lnT>
                    <a:lnB>
                      <a:noFill/>
                    </a:lnB>
                    <a:solidFill>
                      <a:srgbClr val="EAF1DD"/>
                    </a:solidFill>
                  </a:tcPr>
                </a:tc>
                <a:extLst>
                  <a:ext uri="{0D108BD9-81ED-4DB2-BD59-A6C34878D82A}">
                    <a16:rowId xmlns:a16="http://schemas.microsoft.com/office/drawing/2014/main" val="2673052918"/>
                  </a:ext>
                </a:extLst>
              </a:tr>
              <a:tr h="222156">
                <a:tc>
                  <a:txBody>
                    <a:bodyPr/>
                    <a:lstStyle/>
                    <a:p>
                      <a:pPr algn="l" fontAlgn="b"/>
                      <a:r>
                        <a:rPr lang="en-US" sz="1100" b="1" i="0" u="none" strike="noStrike">
                          <a:solidFill>
                            <a:srgbClr val="000000"/>
                          </a:solidFill>
                          <a:effectLst/>
                          <a:latin typeface="Calibri" panose="020F0502020204030204" pitchFamily="34" charset="0"/>
                        </a:rPr>
                        <a:t> Resultado del ejercicio </a:t>
                      </a:r>
                    </a:p>
                  </a:txBody>
                  <a:tcPr marL="9131" marR="9131" marT="9131" marB="0" anchor="b">
                    <a:lnL>
                      <a:noFill/>
                    </a:lnL>
                    <a:lnR>
                      <a:noFill/>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AF1DD"/>
                    </a:solidFill>
                  </a:tcPr>
                </a:tc>
                <a:tc>
                  <a:txBody>
                    <a:bodyPr/>
                    <a:lstStyle/>
                    <a:p>
                      <a:pPr algn="l" fontAlgn="b"/>
                      <a:r>
                        <a:rPr lang="en-US" sz="1100" b="1" i="0" u="none" strike="noStrike">
                          <a:solidFill>
                            <a:srgbClr val="000000"/>
                          </a:solidFill>
                          <a:effectLst/>
                          <a:latin typeface="Calibri" panose="020F0502020204030204" pitchFamily="34" charset="0"/>
                        </a:rPr>
                        <a:t>         205,095.36 </a:t>
                      </a:r>
                    </a:p>
                  </a:txBody>
                  <a:tcPr marL="9131" marR="9131" marT="9131" marB="0" anchor="b">
                    <a:lnL>
                      <a:noFill/>
                    </a:lnL>
                    <a:lnR>
                      <a:noFill/>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AF1DD"/>
                    </a:solidFill>
                  </a:tcPr>
                </a:tc>
                <a:tc>
                  <a:txBody>
                    <a:bodyPr/>
                    <a:lstStyle/>
                    <a:p>
                      <a:pPr algn="r" fontAlgn="b"/>
                      <a:r>
                        <a:rPr lang="en-US" sz="1100" b="0" i="0" u="none" strike="noStrike">
                          <a:solidFill>
                            <a:srgbClr val="000000"/>
                          </a:solidFill>
                          <a:effectLst/>
                          <a:latin typeface="Calibri" panose="020F0502020204030204" pitchFamily="34" charset="0"/>
                        </a:rPr>
                        <a:t>3.66%</a:t>
                      </a:r>
                    </a:p>
                  </a:txBody>
                  <a:tcPr marL="9131" marR="9131" marT="9131" marB="0" anchor="b">
                    <a:lnL>
                      <a:noFill/>
                    </a:lnL>
                    <a:lnR>
                      <a:noFill/>
                    </a:lnR>
                    <a:lnT>
                      <a:noFill/>
                    </a:lnT>
                    <a:lnB>
                      <a:noFill/>
                    </a:lnB>
                    <a:solidFill>
                      <a:srgbClr val="EAF1DD"/>
                    </a:solidFill>
                  </a:tcPr>
                </a:tc>
                <a:extLst>
                  <a:ext uri="{0D108BD9-81ED-4DB2-BD59-A6C34878D82A}">
                    <a16:rowId xmlns:a16="http://schemas.microsoft.com/office/drawing/2014/main" val="929183038"/>
                  </a:ext>
                </a:extLst>
              </a:tr>
              <a:tr h="222156">
                <a:tc>
                  <a:txBody>
                    <a:bodyPr/>
                    <a:lstStyle/>
                    <a:p>
                      <a:pPr algn="l" fontAlgn="b"/>
                      <a:r>
                        <a:rPr lang="en-US" sz="1100" b="0" i="0" u="none" strike="noStrike">
                          <a:solidFill>
                            <a:srgbClr val="000000"/>
                          </a:solidFill>
                          <a:effectLst/>
                          <a:latin typeface="Calibri" panose="020F0502020204030204" pitchFamily="34" charset="0"/>
                        </a:rPr>
                        <a:t> Dividendos </a:t>
                      </a:r>
                    </a:p>
                  </a:txBody>
                  <a:tcPr marL="9131" marR="9131" marT="9131" marB="0" anchor="b">
                    <a:lnL>
                      <a:noFill/>
                    </a:lnL>
                    <a:lnR>
                      <a:noFill/>
                    </a:lnR>
                    <a:lnT w="12700" cap="flat" cmpd="sng" algn="ctr">
                      <a:solidFill>
                        <a:srgbClr val="000000"/>
                      </a:solidFill>
                      <a:prstDash val="solid"/>
                      <a:round/>
                      <a:headEnd type="none" w="med" len="med"/>
                      <a:tailEnd type="none" w="med" len="med"/>
                    </a:lnT>
                    <a:lnB>
                      <a:noFill/>
                    </a:lnB>
                    <a:solidFill>
                      <a:srgbClr val="EAF1DD"/>
                    </a:solidFill>
                  </a:tcPr>
                </a:tc>
                <a:tc>
                  <a:txBody>
                    <a:bodyPr/>
                    <a:lstStyle/>
                    <a:p>
                      <a:pPr algn="l" fontAlgn="b"/>
                      <a:r>
                        <a:rPr lang="en-US" sz="1100" b="0" i="0" u="none" strike="noStrike">
                          <a:solidFill>
                            <a:srgbClr val="000000"/>
                          </a:solidFill>
                          <a:effectLst/>
                          <a:latin typeface="Calibri" panose="020F0502020204030204" pitchFamily="34" charset="0"/>
                        </a:rPr>
                        <a:t> </a:t>
                      </a:r>
                    </a:p>
                  </a:txBody>
                  <a:tcPr marL="9131" marR="9131" marT="9131" marB="0" anchor="b">
                    <a:lnL>
                      <a:noFill/>
                    </a:lnL>
                    <a:lnR>
                      <a:noFill/>
                    </a:lnR>
                    <a:lnT w="12700" cap="flat" cmpd="sng" algn="ctr">
                      <a:solidFill>
                        <a:srgbClr val="000000"/>
                      </a:solidFill>
                      <a:prstDash val="solid"/>
                      <a:round/>
                      <a:headEnd type="none" w="med" len="med"/>
                      <a:tailEnd type="none" w="med" len="med"/>
                    </a:lnT>
                    <a:lnB>
                      <a:noFill/>
                    </a:lnB>
                    <a:solidFill>
                      <a:srgbClr val="EAF1DD"/>
                    </a:solidFill>
                  </a:tcPr>
                </a:tc>
                <a:tc>
                  <a:txBody>
                    <a:bodyPr/>
                    <a:lstStyle/>
                    <a:p>
                      <a:pPr algn="l" fontAlgn="b"/>
                      <a:r>
                        <a:rPr lang="en-US" sz="1100" b="0" i="0" u="none" strike="noStrike">
                          <a:solidFill>
                            <a:srgbClr val="000000"/>
                          </a:solidFill>
                          <a:effectLst/>
                          <a:latin typeface="Calibri" panose="020F0502020204030204" pitchFamily="34" charset="0"/>
                        </a:rPr>
                        <a:t> </a:t>
                      </a:r>
                    </a:p>
                  </a:txBody>
                  <a:tcPr marL="9131" marR="9131" marT="9131" marB="0" anchor="b">
                    <a:lnL>
                      <a:noFill/>
                    </a:lnL>
                    <a:lnR>
                      <a:noFill/>
                    </a:lnR>
                    <a:lnT>
                      <a:noFill/>
                    </a:lnT>
                    <a:lnB>
                      <a:noFill/>
                    </a:lnB>
                    <a:solidFill>
                      <a:srgbClr val="EAF1DD"/>
                    </a:solidFill>
                  </a:tcPr>
                </a:tc>
                <a:extLst>
                  <a:ext uri="{0D108BD9-81ED-4DB2-BD59-A6C34878D82A}">
                    <a16:rowId xmlns:a16="http://schemas.microsoft.com/office/drawing/2014/main" val="1048065244"/>
                  </a:ext>
                </a:extLst>
              </a:tr>
              <a:tr h="222156">
                <a:tc>
                  <a:txBody>
                    <a:bodyPr/>
                    <a:lstStyle/>
                    <a:p>
                      <a:pPr algn="l" fontAlgn="b"/>
                      <a:r>
                        <a:rPr lang="en-US" sz="1100" b="0" i="0" u="none" strike="noStrike">
                          <a:solidFill>
                            <a:srgbClr val="000000"/>
                          </a:solidFill>
                          <a:effectLst/>
                          <a:latin typeface="Calibri" panose="020F0502020204030204" pitchFamily="34" charset="0"/>
                        </a:rPr>
                        <a:t> Adición a utilidades reten </a:t>
                      </a:r>
                    </a:p>
                  </a:txBody>
                  <a:tcPr marL="9131" marR="9131" marT="9131" marB="0" anchor="b">
                    <a:lnL>
                      <a:noFill/>
                    </a:lnL>
                    <a:lnR>
                      <a:noFill/>
                    </a:lnR>
                    <a:lnT>
                      <a:noFill/>
                    </a:lnT>
                    <a:lnB>
                      <a:noFill/>
                    </a:lnB>
                    <a:solidFill>
                      <a:srgbClr val="EAF1DD"/>
                    </a:solidFill>
                  </a:tcPr>
                </a:tc>
                <a:tc>
                  <a:txBody>
                    <a:bodyPr/>
                    <a:lstStyle/>
                    <a:p>
                      <a:pPr algn="l" fontAlgn="b"/>
                      <a:r>
                        <a:rPr lang="en-US" sz="1100" b="0" i="0" u="none" strike="noStrike">
                          <a:solidFill>
                            <a:srgbClr val="000000"/>
                          </a:solidFill>
                          <a:effectLst/>
                          <a:latin typeface="Calibri" panose="020F0502020204030204" pitchFamily="34" charset="0"/>
                        </a:rPr>
                        <a:t>         205,095.36 </a:t>
                      </a:r>
                    </a:p>
                  </a:txBody>
                  <a:tcPr marL="9131" marR="9131" marT="9131" marB="0" anchor="b">
                    <a:lnL>
                      <a:noFill/>
                    </a:lnL>
                    <a:lnR>
                      <a:noFill/>
                    </a:lnR>
                    <a:lnT>
                      <a:noFill/>
                    </a:lnT>
                    <a:lnB>
                      <a:noFill/>
                    </a:lnB>
                    <a:solidFill>
                      <a:srgbClr val="EAF1DD"/>
                    </a:solidFill>
                  </a:tcPr>
                </a:tc>
                <a:tc>
                  <a:txBody>
                    <a:bodyPr/>
                    <a:lstStyle/>
                    <a:p>
                      <a:pPr algn="l" fontAlgn="b"/>
                      <a:r>
                        <a:rPr lang="en-US" sz="1100" b="0" i="0" u="none" strike="noStrike">
                          <a:solidFill>
                            <a:srgbClr val="000000"/>
                          </a:solidFill>
                          <a:effectLst/>
                          <a:latin typeface="Calibri" panose="020F0502020204030204" pitchFamily="34" charset="0"/>
                        </a:rPr>
                        <a:t> </a:t>
                      </a:r>
                    </a:p>
                  </a:txBody>
                  <a:tcPr marL="9131" marR="9131" marT="9131" marB="0" anchor="b">
                    <a:lnL>
                      <a:noFill/>
                    </a:lnL>
                    <a:lnR>
                      <a:noFill/>
                    </a:lnR>
                    <a:lnT>
                      <a:noFill/>
                    </a:lnT>
                    <a:lnB>
                      <a:noFill/>
                    </a:lnB>
                    <a:solidFill>
                      <a:srgbClr val="EAF1DD"/>
                    </a:solidFill>
                  </a:tcPr>
                </a:tc>
                <a:extLst>
                  <a:ext uri="{0D108BD9-81ED-4DB2-BD59-A6C34878D82A}">
                    <a16:rowId xmlns:a16="http://schemas.microsoft.com/office/drawing/2014/main" val="2984300331"/>
                  </a:ext>
                </a:extLst>
              </a:tr>
              <a:tr h="222156">
                <a:tc>
                  <a:txBody>
                    <a:bodyPr/>
                    <a:lstStyle/>
                    <a:p>
                      <a:pPr algn="l" fontAlgn="b"/>
                      <a:r>
                        <a:rPr lang="en-US" sz="1100" b="0" i="0" u="none" strike="noStrike">
                          <a:solidFill>
                            <a:srgbClr val="000000"/>
                          </a:solidFill>
                          <a:effectLst/>
                          <a:latin typeface="Calibri" panose="020F0502020204030204" pitchFamily="34" charset="0"/>
                        </a:rPr>
                        <a:t> </a:t>
                      </a:r>
                    </a:p>
                  </a:txBody>
                  <a:tcPr marL="9131" marR="9131" marT="9131" marB="0" anchor="b">
                    <a:lnL>
                      <a:noFill/>
                    </a:lnL>
                    <a:lnR>
                      <a:noFill/>
                    </a:lnR>
                    <a:lnT>
                      <a:noFill/>
                    </a:lnT>
                    <a:lnB>
                      <a:noFill/>
                    </a:lnB>
                    <a:solidFill>
                      <a:srgbClr val="EAF1DD"/>
                    </a:solidFill>
                  </a:tcPr>
                </a:tc>
                <a:tc>
                  <a:txBody>
                    <a:bodyPr/>
                    <a:lstStyle/>
                    <a:p>
                      <a:pPr algn="l" fontAlgn="b"/>
                      <a:r>
                        <a:rPr lang="en-US" sz="1100" b="0" i="0" u="none" strike="noStrike">
                          <a:solidFill>
                            <a:srgbClr val="000000"/>
                          </a:solidFill>
                          <a:effectLst/>
                          <a:latin typeface="Calibri" panose="020F0502020204030204" pitchFamily="34" charset="0"/>
                        </a:rPr>
                        <a:t> </a:t>
                      </a:r>
                    </a:p>
                  </a:txBody>
                  <a:tcPr marL="9131" marR="9131" marT="9131" marB="0" anchor="b">
                    <a:lnL>
                      <a:noFill/>
                    </a:lnL>
                    <a:lnR>
                      <a:noFill/>
                    </a:lnR>
                    <a:lnT>
                      <a:noFill/>
                    </a:lnT>
                    <a:lnB>
                      <a:noFill/>
                    </a:lnB>
                    <a:solidFill>
                      <a:srgbClr val="EAF1DD"/>
                    </a:solidFill>
                  </a:tcPr>
                </a:tc>
                <a:tc>
                  <a:txBody>
                    <a:bodyPr/>
                    <a:lstStyle/>
                    <a:p>
                      <a:pPr algn="l" fontAlgn="b"/>
                      <a:r>
                        <a:rPr lang="en-US" sz="1100" b="0" i="0" u="none" strike="noStrike">
                          <a:solidFill>
                            <a:srgbClr val="000000"/>
                          </a:solidFill>
                          <a:effectLst/>
                          <a:latin typeface="Calibri" panose="020F0502020204030204" pitchFamily="34" charset="0"/>
                        </a:rPr>
                        <a:t> </a:t>
                      </a:r>
                    </a:p>
                  </a:txBody>
                  <a:tcPr marL="9131" marR="9131" marT="9131" marB="0" anchor="b">
                    <a:lnL>
                      <a:noFill/>
                    </a:lnL>
                    <a:lnR>
                      <a:noFill/>
                    </a:lnR>
                    <a:lnT>
                      <a:noFill/>
                    </a:lnT>
                    <a:lnB>
                      <a:noFill/>
                    </a:lnB>
                    <a:solidFill>
                      <a:srgbClr val="EAF1DD"/>
                    </a:solidFill>
                  </a:tcPr>
                </a:tc>
                <a:extLst>
                  <a:ext uri="{0D108BD9-81ED-4DB2-BD59-A6C34878D82A}">
                    <a16:rowId xmlns:a16="http://schemas.microsoft.com/office/drawing/2014/main" val="1894821582"/>
                  </a:ext>
                </a:extLst>
              </a:tr>
              <a:tr h="222156">
                <a:tc>
                  <a:txBody>
                    <a:bodyPr/>
                    <a:lstStyle/>
                    <a:p>
                      <a:pPr algn="l" fontAlgn="b"/>
                      <a:r>
                        <a:rPr lang="en-US" sz="1100" b="0" i="0" u="none" strike="noStrike">
                          <a:solidFill>
                            <a:srgbClr val="000000"/>
                          </a:solidFill>
                          <a:effectLst/>
                          <a:latin typeface="Calibri" panose="020F0502020204030204" pitchFamily="34" charset="0"/>
                        </a:rPr>
                        <a:t> </a:t>
                      </a:r>
                    </a:p>
                  </a:txBody>
                  <a:tcPr marL="9131" marR="9131" marT="9131" marB="0" anchor="b">
                    <a:lnL>
                      <a:noFill/>
                    </a:lnL>
                    <a:lnR>
                      <a:noFill/>
                    </a:lnR>
                    <a:lnT>
                      <a:noFill/>
                    </a:lnT>
                    <a:lnB w="6350" cap="flat" cmpd="sng" algn="ctr">
                      <a:solidFill>
                        <a:srgbClr val="000000"/>
                      </a:solidFill>
                      <a:prstDash val="solid"/>
                      <a:round/>
                      <a:headEnd type="none" w="med" len="med"/>
                      <a:tailEnd type="none" w="med" len="med"/>
                    </a:lnB>
                    <a:solidFill>
                      <a:srgbClr val="EAF1DD"/>
                    </a:solidFill>
                  </a:tcPr>
                </a:tc>
                <a:tc>
                  <a:txBody>
                    <a:bodyPr/>
                    <a:lstStyle/>
                    <a:p>
                      <a:pPr algn="l" fontAlgn="b"/>
                      <a:r>
                        <a:rPr lang="en-US" sz="1100" b="0" i="0" u="none" strike="noStrike">
                          <a:solidFill>
                            <a:srgbClr val="000000"/>
                          </a:solidFill>
                          <a:effectLst/>
                          <a:latin typeface="Calibri" panose="020F0502020204030204" pitchFamily="34" charset="0"/>
                        </a:rPr>
                        <a:t> </a:t>
                      </a:r>
                    </a:p>
                  </a:txBody>
                  <a:tcPr marL="9131" marR="9131" marT="9131" marB="0" anchor="b">
                    <a:lnL>
                      <a:noFill/>
                    </a:lnL>
                    <a:lnR>
                      <a:noFill/>
                    </a:lnR>
                    <a:lnT>
                      <a:noFill/>
                    </a:lnT>
                    <a:lnB w="6350" cap="flat" cmpd="sng" algn="ctr">
                      <a:solidFill>
                        <a:srgbClr val="000000"/>
                      </a:solidFill>
                      <a:prstDash val="solid"/>
                      <a:round/>
                      <a:headEnd type="none" w="med" len="med"/>
                      <a:tailEnd type="none" w="med" len="med"/>
                    </a:lnB>
                    <a:solidFill>
                      <a:srgbClr val="EAF1DD"/>
                    </a:solidFill>
                  </a:tcPr>
                </a:tc>
                <a:tc>
                  <a:txBody>
                    <a:bodyPr/>
                    <a:lstStyle/>
                    <a:p>
                      <a:pPr algn="l" fontAlgn="b"/>
                      <a:r>
                        <a:rPr lang="en-US" sz="1100" b="0" i="0" u="none" strike="noStrike">
                          <a:solidFill>
                            <a:srgbClr val="000000"/>
                          </a:solidFill>
                          <a:effectLst/>
                          <a:latin typeface="Calibri" panose="020F0502020204030204" pitchFamily="34" charset="0"/>
                        </a:rPr>
                        <a:t> </a:t>
                      </a:r>
                    </a:p>
                  </a:txBody>
                  <a:tcPr marL="9131" marR="9131" marT="9131" marB="0" anchor="b">
                    <a:lnL>
                      <a:noFill/>
                    </a:lnL>
                    <a:lnR>
                      <a:noFill/>
                    </a:lnR>
                    <a:lnT>
                      <a:noFill/>
                    </a:lnT>
                    <a:lnB>
                      <a:noFill/>
                    </a:lnB>
                    <a:solidFill>
                      <a:srgbClr val="EAF1DD"/>
                    </a:solidFill>
                  </a:tcPr>
                </a:tc>
                <a:extLst>
                  <a:ext uri="{0D108BD9-81ED-4DB2-BD59-A6C34878D82A}">
                    <a16:rowId xmlns:a16="http://schemas.microsoft.com/office/drawing/2014/main" val="1568530554"/>
                  </a:ext>
                </a:extLst>
              </a:tr>
              <a:tr h="222156">
                <a:tc>
                  <a:txBody>
                    <a:bodyPr/>
                    <a:lstStyle/>
                    <a:p>
                      <a:pPr algn="l" fontAlgn="b"/>
                      <a:r>
                        <a:rPr lang="en-US" sz="1100" b="0" i="0" u="none" strike="noStrike">
                          <a:solidFill>
                            <a:srgbClr val="000000"/>
                          </a:solidFill>
                          <a:effectLst/>
                          <a:latin typeface="Calibri" panose="020F0502020204030204" pitchFamily="34" charset="0"/>
                        </a:rPr>
                        <a:t> Reserva Legal </a:t>
                      </a:r>
                    </a:p>
                  </a:txBody>
                  <a:tcPr marL="9131" marR="9131" marT="9131"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AF1DD"/>
                    </a:solidFill>
                  </a:tcPr>
                </a:tc>
                <a:tc>
                  <a:txBody>
                    <a:bodyPr/>
                    <a:lstStyle/>
                    <a:p>
                      <a:pPr algn="l" fontAlgn="b"/>
                      <a:r>
                        <a:rPr lang="en-US" sz="1100" b="0" i="0" u="none" strike="noStrike">
                          <a:solidFill>
                            <a:srgbClr val="000000"/>
                          </a:solidFill>
                          <a:effectLst/>
                          <a:latin typeface="Calibri" panose="020F0502020204030204" pitchFamily="34" charset="0"/>
                        </a:rPr>
                        <a:t>           20,509.54 </a:t>
                      </a:r>
                    </a:p>
                  </a:txBody>
                  <a:tcPr marL="9131" marR="9131" marT="9131"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AF1DD"/>
                    </a:solidFill>
                  </a:tcPr>
                </a:tc>
                <a:tc>
                  <a:txBody>
                    <a:bodyPr/>
                    <a:lstStyle/>
                    <a:p>
                      <a:pPr algn="l" fontAlgn="b"/>
                      <a:r>
                        <a:rPr lang="en-US" sz="1100" b="0" i="0" u="none" strike="noStrike">
                          <a:solidFill>
                            <a:srgbClr val="000000"/>
                          </a:solidFill>
                          <a:effectLst/>
                          <a:latin typeface="Calibri" panose="020F0502020204030204" pitchFamily="34" charset="0"/>
                        </a:rPr>
                        <a:t> </a:t>
                      </a:r>
                    </a:p>
                  </a:txBody>
                  <a:tcPr marL="9131" marR="9131" marT="9131" marB="0" anchor="b">
                    <a:lnL>
                      <a:noFill/>
                    </a:lnL>
                    <a:lnR>
                      <a:noFill/>
                    </a:lnR>
                    <a:lnT>
                      <a:noFill/>
                    </a:lnT>
                    <a:lnB>
                      <a:noFill/>
                    </a:lnB>
                    <a:solidFill>
                      <a:srgbClr val="EAF1DD"/>
                    </a:solidFill>
                  </a:tcPr>
                </a:tc>
                <a:extLst>
                  <a:ext uri="{0D108BD9-81ED-4DB2-BD59-A6C34878D82A}">
                    <a16:rowId xmlns:a16="http://schemas.microsoft.com/office/drawing/2014/main" val="1156664413"/>
                  </a:ext>
                </a:extLst>
              </a:tr>
            </a:tbl>
          </a:graphicData>
        </a:graphic>
      </p:graphicFrame>
    </p:spTree>
    <p:extLst>
      <p:ext uri="{BB962C8B-B14F-4D97-AF65-F5344CB8AC3E}">
        <p14:creationId xmlns:p14="http://schemas.microsoft.com/office/powerpoint/2010/main" val="106492273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Conector recto 2"/>
          <p:cNvCxnSpPr/>
          <p:nvPr/>
        </p:nvCxnSpPr>
        <p:spPr>
          <a:xfrm>
            <a:off x="2125053" y="1228637"/>
            <a:ext cx="8030868" cy="0"/>
          </a:xfrm>
          <a:prstGeom prst="line">
            <a:avLst/>
          </a:prstGeom>
          <a:ln w="76200" cap="rnd" cmpd="sng">
            <a:solidFill>
              <a:srgbClr val="B0ACAB"/>
            </a:solidFill>
            <a:round/>
          </a:ln>
          <a:effectLst/>
        </p:spPr>
        <p:style>
          <a:lnRef idx="2">
            <a:schemeClr val="accent1"/>
          </a:lnRef>
          <a:fillRef idx="0">
            <a:schemeClr val="accent1"/>
          </a:fillRef>
          <a:effectRef idx="1">
            <a:schemeClr val="accent1"/>
          </a:effectRef>
          <a:fontRef idx="minor">
            <a:schemeClr val="tx1"/>
          </a:fontRef>
        </p:style>
      </p:cxnSp>
      <p:graphicFrame>
        <p:nvGraphicFramePr>
          <p:cNvPr id="13" name="Diagram 12">
            <a:extLst>
              <a:ext uri="{FF2B5EF4-FFF2-40B4-BE49-F238E27FC236}">
                <a16:creationId xmlns:a16="http://schemas.microsoft.com/office/drawing/2014/main" id="{BDD5F00C-5BA5-45A6-912A-62E3775BF8C4}"/>
              </a:ext>
            </a:extLst>
          </p:cNvPr>
          <p:cNvGraphicFramePr/>
          <p:nvPr>
            <p:extLst>
              <p:ext uri="{D42A27DB-BD31-4B8C-83A1-F6EECF244321}">
                <p14:modId xmlns:p14="http://schemas.microsoft.com/office/powerpoint/2010/main" val="2352565008"/>
              </p:ext>
            </p:extLst>
          </p:nvPr>
        </p:nvGraphicFramePr>
        <p:xfrm>
          <a:off x="2125053" y="2154504"/>
          <a:ext cx="8209280" cy="388053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CuadroTexto 6">
            <a:extLst>
              <a:ext uri="{FF2B5EF4-FFF2-40B4-BE49-F238E27FC236}">
                <a16:creationId xmlns:a16="http://schemas.microsoft.com/office/drawing/2014/main" id="{B417DC52-80B0-BB18-FBE9-7CAE182514D6}"/>
              </a:ext>
            </a:extLst>
          </p:cNvPr>
          <p:cNvSpPr txBox="1"/>
          <p:nvPr/>
        </p:nvSpPr>
        <p:spPr>
          <a:xfrm>
            <a:off x="2112529" y="469408"/>
            <a:ext cx="7951354" cy="523220"/>
          </a:xfrm>
          <a:prstGeom prst="rect">
            <a:avLst/>
          </a:prstGeom>
          <a:noFill/>
        </p:spPr>
        <p:txBody>
          <a:bodyPr wrap="square" rtlCol="0">
            <a:spAutoFit/>
          </a:bodyPr>
          <a:lstStyle/>
          <a:p>
            <a:r>
              <a:rPr lang="es-PE" sz="2800" b="1" dirty="0">
                <a:solidFill>
                  <a:srgbClr val="EC8549"/>
                </a:solidFill>
              </a:rPr>
              <a:t>Cuestionario – Estados Financieros</a:t>
            </a:r>
          </a:p>
        </p:txBody>
      </p:sp>
      <p:pic>
        <p:nvPicPr>
          <p:cNvPr id="8" name="Imagen 7">
            <a:extLst>
              <a:ext uri="{FF2B5EF4-FFF2-40B4-BE49-F238E27FC236}">
                <a16:creationId xmlns:a16="http://schemas.microsoft.com/office/drawing/2014/main" id="{7ACCA6B2-82A7-E637-2F98-4A3D6C7E2FB4}"/>
              </a:ext>
            </a:extLst>
          </p:cNvPr>
          <p:cNvPicPr>
            <a:picLocks noChangeAspect="1"/>
          </p:cNvPicPr>
          <p:nvPr/>
        </p:nvPicPr>
        <p:blipFill rotWithShape="1">
          <a:blip r:embed="rId8"/>
          <a:srcRect t="9947"/>
          <a:stretch/>
        </p:blipFill>
        <p:spPr>
          <a:xfrm>
            <a:off x="8903222" y="48754"/>
            <a:ext cx="2616875" cy="1003977"/>
          </a:xfrm>
          <a:prstGeom prst="rect">
            <a:avLst/>
          </a:prstGeom>
        </p:spPr>
      </p:pic>
      <p:sp>
        <p:nvSpPr>
          <p:cNvPr id="6" name="Rectángulo 5">
            <a:extLst>
              <a:ext uri="{FF2B5EF4-FFF2-40B4-BE49-F238E27FC236}">
                <a16:creationId xmlns:a16="http://schemas.microsoft.com/office/drawing/2014/main" id="{DD81ED99-5382-9EF7-F32B-52130FF7ABAD}"/>
              </a:ext>
            </a:extLst>
          </p:cNvPr>
          <p:cNvSpPr/>
          <p:nvPr/>
        </p:nvSpPr>
        <p:spPr>
          <a:xfrm>
            <a:off x="234266" y="4758460"/>
            <a:ext cx="1734017" cy="1268939"/>
          </a:xfrm>
          <a:prstGeom prst="rect">
            <a:avLst/>
          </a:prstGeom>
          <a:solidFill>
            <a:srgbClr val="0032A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PE"/>
          </a:p>
        </p:txBody>
      </p:sp>
      <p:sp>
        <p:nvSpPr>
          <p:cNvPr id="9" name="CuadroTexto 8">
            <a:extLst>
              <a:ext uri="{FF2B5EF4-FFF2-40B4-BE49-F238E27FC236}">
                <a16:creationId xmlns:a16="http://schemas.microsoft.com/office/drawing/2014/main" id="{84281753-993D-396F-3D5F-AE005B0A2047}"/>
              </a:ext>
            </a:extLst>
          </p:cNvPr>
          <p:cNvSpPr txBox="1"/>
          <p:nvPr/>
        </p:nvSpPr>
        <p:spPr>
          <a:xfrm>
            <a:off x="808274" y="4945268"/>
            <a:ext cx="1520235" cy="707886"/>
          </a:xfrm>
          <a:prstGeom prst="rect">
            <a:avLst/>
          </a:prstGeom>
          <a:noFill/>
        </p:spPr>
        <p:txBody>
          <a:bodyPr wrap="square" rtlCol="0">
            <a:spAutoFit/>
          </a:bodyPr>
          <a:lstStyle/>
          <a:p>
            <a:r>
              <a:rPr lang="es-PE" sz="4000" b="1" dirty="0">
                <a:solidFill>
                  <a:schemeClr val="bg1">
                    <a:lumMod val="95000"/>
                  </a:schemeClr>
                </a:solidFill>
              </a:rPr>
              <a:t>3</a:t>
            </a:r>
          </a:p>
        </p:txBody>
      </p:sp>
      <p:sp>
        <p:nvSpPr>
          <p:cNvPr id="10" name="Rectángulo 9">
            <a:extLst>
              <a:ext uri="{FF2B5EF4-FFF2-40B4-BE49-F238E27FC236}">
                <a16:creationId xmlns:a16="http://schemas.microsoft.com/office/drawing/2014/main" id="{DC844D37-57E9-A788-4C81-0D7ED629408F}"/>
              </a:ext>
            </a:extLst>
          </p:cNvPr>
          <p:cNvSpPr/>
          <p:nvPr/>
        </p:nvSpPr>
        <p:spPr>
          <a:xfrm>
            <a:off x="244355" y="2099539"/>
            <a:ext cx="1734017" cy="1268939"/>
          </a:xfrm>
          <a:prstGeom prst="rect">
            <a:avLst/>
          </a:prstGeom>
          <a:solidFill>
            <a:srgbClr val="0032A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PE"/>
          </a:p>
        </p:txBody>
      </p:sp>
      <p:sp>
        <p:nvSpPr>
          <p:cNvPr id="11" name="CuadroTexto 10">
            <a:extLst>
              <a:ext uri="{FF2B5EF4-FFF2-40B4-BE49-F238E27FC236}">
                <a16:creationId xmlns:a16="http://schemas.microsoft.com/office/drawing/2014/main" id="{B4FE2C38-A34D-A224-F3D5-49EDBE97D52E}"/>
              </a:ext>
            </a:extLst>
          </p:cNvPr>
          <p:cNvSpPr txBox="1"/>
          <p:nvPr/>
        </p:nvSpPr>
        <p:spPr>
          <a:xfrm>
            <a:off x="808275" y="2330411"/>
            <a:ext cx="1520235" cy="707886"/>
          </a:xfrm>
          <a:prstGeom prst="rect">
            <a:avLst/>
          </a:prstGeom>
          <a:noFill/>
        </p:spPr>
        <p:txBody>
          <a:bodyPr wrap="square" rtlCol="0">
            <a:spAutoFit/>
          </a:bodyPr>
          <a:lstStyle/>
          <a:p>
            <a:r>
              <a:rPr lang="es-PE" sz="4000" b="1" dirty="0">
                <a:solidFill>
                  <a:schemeClr val="bg1">
                    <a:lumMod val="95000"/>
                  </a:schemeClr>
                </a:solidFill>
              </a:rPr>
              <a:t>1</a:t>
            </a:r>
          </a:p>
        </p:txBody>
      </p:sp>
      <p:sp>
        <p:nvSpPr>
          <p:cNvPr id="12" name="Rectángulo 11">
            <a:extLst>
              <a:ext uri="{FF2B5EF4-FFF2-40B4-BE49-F238E27FC236}">
                <a16:creationId xmlns:a16="http://schemas.microsoft.com/office/drawing/2014/main" id="{B8E8629B-FB34-B180-E369-C3F010DF5805}"/>
              </a:ext>
            </a:extLst>
          </p:cNvPr>
          <p:cNvSpPr/>
          <p:nvPr/>
        </p:nvSpPr>
        <p:spPr>
          <a:xfrm>
            <a:off x="244355" y="3429000"/>
            <a:ext cx="1734017" cy="1268939"/>
          </a:xfrm>
          <a:prstGeom prst="rect">
            <a:avLst/>
          </a:prstGeom>
          <a:solidFill>
            <a:srgbClr val="0032A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PE"/>
          </a:p>
        </p:txBody>
      </p:sp>
      <p:sp>
        <p:nvSpPr>
          <p:cNvPr id="14" name="CuadroTexto 10">
            <a:extLst>
              <a:ext uri="{FF2B5EF4-FFF2-40B4-BE49-F238E27FC236}">
                <a16:creationId xmlns:a16="http://schemas.microsoft.com/office/drawing/2014/main" id="{E1D71C95-EEAF-7423-81E2-80DDA7BBB647}"/>
              </a:ext>
            </a:extLst>
          </p:cNvPr>
          <p:cNvSpPr txBox="1"/>
          <p:nvPr/>
        </p:nvSpPr>
        <p:spPr>
          <a:xfrm>
            <a:off x="808275" y="3615807"/>
            <a:ext cx="1520235" cy="707886"/>
          </a:xfrm>
          <a:prstGeom prst="rect">
            <a:avLst/>
          </a:prstGeom>
          <a:noFill/>
        </p:spPr>
        <p:txBody>
          <a:bodyPr wrap="square" rtlCol="0">
            <a:spAutoFit/>
          </a:bodyPr>
          <a:lstStyle/>
          <a:p>
            <a:r>
              <a:rPr lang="es-PE" sz="4000" b="1" dirty="0">
                <a:solidFill>
                  <a:schemeClr val="bg1">
                    <a:lumMod val="95000"/>
                  </a:schemeClr>
                </a:solidFill>
              </a:rPr>
              <a:t>2</a:t>
            </a:r>
          </a:p>
        </p:txBody>
      </p:sp>
    </p:spTree>
    <p:extLst>
      <p:ext uri="{BB962C8B-B14F-4D97-AF65-F5344CB8AC3E}">
        <p14:creationId xmlns:p14="http://schemas.microsoft.com/office/powerpoint/2010/main" val="39625752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Conector recto 2"/>
          <p:cNvCxnSpPr/>
          <p:nvPr/>
        </p:nvCxnSpPr>
        <p:spPr>
          <a:xfrm>
            <a:off x="2125053" y="1228637"/>
            <a:ext cx="8030868" cy="0"/>
          </a:xfrm>
          <a:prstGeom prst="line">
            <a:avLst/>
          </a:prstGeom>
          <a:ln w="76200" cap="rnd" cmpd="sng">
            <a:solidFill>
              <a:srgbClr val="B0ACAB"/>
            </a:solidFill>
            <a:round/>
          </a:ln>
          <a:effectLst/>
        </p:spPr>
        <p:style>
          <a:lnRef idx="2">
            <a:schemeClr val="accent1"/>
          </a:lnRef>
          <a:fillRef idx="0">
            <a:schemeClr val="accent1"/>
          </a:fillRef>
          <a:effectRef idx="1">
            <a:schemeClr val="accent1"/>
          </a:effectRef>
          <a:fontRef idx="minor">
            <a:schemeClr val="tx1"/>
          </a:fontRef>
        </p:style>
      </p:cxnSp>
      <p:graphicFrame>
        <p:nvGraphicFramePr>
          <p:cNvPr id="13" name="Diagram 12">
            <a:extLst>
              <a:ext uri="{FF2B5EF4-FFF2-40B4-BE49-F238E27FC236}">
                <a16:creationId xmlns:a16="http://schemas.microsoft.com/office/drawing/2014/main" id="{BDD5F00C-5BA5-45A6-912A-62E3775BF8C4}"/>
              </a:ext>
            </a:extLst>
          </p:cNvPr>
          <p:cNvGraphicFramePr/>
          <p:nvPr>
            <p:extLst>
              <p:ext uri="{D42A27DB-BD31-4B8C-83A1-F6EECF244321}">
                <p14:modId xmlns:p14="http://schemas.microsoft.com/office/powerpoint/2010/main" val="2166209029"/>
              </p:ext>
            </p:extLst>
          </p:nvPr>
        </p:nvGraphicFramePr>
        <p:xfrm>
          <a:off x="2125053" y="2154504"/>
          <a:ext cx="8209280" cy="388053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CuadroTexto 6">
            <a:extLst>
              <a:ext uri="{FF2B5EF4-FFF2-40B4-BE49-F238E27FC236}">
                <a16:creationId xmlns:a16="http://schemas.microsoft.com/office/drawing/2014/main" id="{B417DC52-80B0-BB18-FBE9-7CAE182514D6}"/>
              </a:ext>
            </a:extLst>
          </p:cNvPr>
          <p:cNvSpPr txBox="1"/>
          <p:nvPr/>
        </p:nvSpPr>
        <p:spPr>
          <a:xfrm>
            <a:off x="2112529" y="469408"/>
            <a:ext cx="7951354" cy="523220"/>
          </a:xfrm>
          <a:prstGeom prst="rect">
            <a:avLst/>
          </a:prstGeom>
          <a:noFill/>
        </p:spPr>
        <p:txBody>
          <a:bodyPr wrap="square" rtlCol="0">
            <a:spAutoFit/>
          </a:bodyPr>
          <a:lstStyle/>
          <a:p>
            <a:r>
              <a:rPr lang="es-PE" sz="2800" b="1" dirty="0">
                <a:solidFill>
                  <a:srgbClr val="EC8549"/>
                </a:solidFill>
              </a:rPr>
              <a:t>Cuestionario – Estados Financieros</a:t>
            </a:r>
          </a:p>
        </p:txBody>
      </p:sp>
      <p:pic>
        <p:nvPicPr>
          <p:cNvPr id="8" name="Imagen 7">
            <a:extLst>
              <a:ext uri="{FF2B5EF4-FFF2-40B4-BE49-F238E27FC236}">
                <a16:creationId xmlns:a16="http://schemas.microsoft.com/office/drawing/2014/main" id="{7ACCA6B2-82A7-E637-2F98-4A3D6C7E2FB4}"/>
              </a:ext>
            </a:extLst>
          </p:cNvPr>
          <p:cNvPicPr>
            <a:picLocks noChangeAspect="1"/>
          </p:cNvPicPr>
          <p:nvPr/>
        </p:nvPicPr>
        <p:blipFill rotWithShape="1">
          <a:blip r:embed="rId8"/>
          <a:srcRect t="9947"/>
          <a:stretch/>
        </p:blipFill>
        <p:spPr>
          <a:xfrm>
            <a:off x="8903222" y="48754"/>
            <a:ext cx="2616875" cy="1003977"/>
          </a:xfrm>
          <a:prstGeom prst="rect">
            <a:avLst/>
          </a:prstGeom>
        </p:spPr>
      </p:pic>
      <p:sp>
        <p:nvSpPr>
          <p:cNvPr id="6" name="Rectángulo 5">
            <a:extLst>
              <a:ext uri="{FF2B5EF4-FFF2-40B4-BE49-F238E27FC236}">
                <a16:creationId xmlns:a16="http://schemas.microsoft.com/office/drawing/2014/main" id="{8A456673-3C58-3643-53E7-C9D21D8E8C7E}"/>
              </a:ext>
            </a:extLst>
          </p:cNvPr>
          <p:cNvSpPr/>
          <p:nvPr/>
        </p:nvSpPr>
        <p:spPr>
          <a:xfrm>
            <a:off x="234266" y="4758460"/>
            <a:ext cx="1734017" cy="1268939"/>
          </a:xfrm>
          <a:prstGeom prst="rect">
            <a:avLst/>
          </a:prstGeom>
          <a:solidFill>
            <a:srgbClr val="0032A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PE"/>
          </a:p>
        </p:txBody>
      </p:sp>
      <p:sp>
        <p:nvSpPr>
          <p:cNvPr id="9" name="CuadroTexto 8">
            <a:extLst>
              <a:ext uri="{FF2B5EF4-FFF2-40B4-BE49-F238E27FC236}">
                <a16:creationId xmlns:a16="http://schemas.microsoft.com/office/drawing/2014/main" id="{61D1092F-1B86-791F-7974-53F2EB98A7E5}"/>
              </a:ext>
            </a:extLst>
          </p:cNvPr>
          <p:cNvSpPr txBox="1"/>
          <p:nvPr/>
        </p:nvSpPr>
        <p:spPr>
          <a:xfrm>
            <a:off x="808274" y="4945268"/>
            <a:ext cx="1520235" cy="707886"/>
          </a:xfrm>
          <a:prstGeom prst="rect">
            <a:avLst/>
          </a:prstGeom>
          <a:noFill/>
        </p:spPr>
        <p:txBody>
          <a:bodyPr wrap="square" rtlCol="0">
            <a:spAutoFit/>
          </a:bodyPr>
          <a:lstStyle/>
          <a:p>
            <a:r>
              <a:rPr lang="es-PE" sz="4000" b="1" dirty="0">
                <a:solidFill>
                  <a:schemeClr val="bg1">
                    <a:lumMod val="95000"/>
                  </a:schemeClr>
                </a:solidFill>
              </a:rPr>
              <a:t>3</a:t>
            </a:r>
          </a:p>
        </p:txBody>
      </p:sp>
      <p:sp>
        <p:nvSpPr>
          <p:cNvPr id="10" name="Rectángulo 9">
            <a:extLst>
              <a:ext uri="{FF2B5EF4-FFF2-40B4-BE49-F238E27FC236}">
                <a16:creationId xmlns:a16="http://schemas.microsoft.com/office/drawing/2014/main" id="{6F934E19-BA26-1737-71FD-664DE844C334}"/>
              </a:ext>
            </a:extLst>
          </p:cNvPr>
          <p:cNvSpPr/>
          <p:nvPr/>
        </p:nvSpPr>
        <p:spPr>
          <a:xfrm>
            <a:off x="244355" y="2099539"/>
            <a:ext cx="1734017" cy="1268939"/>
          </a:xfrm>
          <a:prstGeom prst="rect">
            <a:avLst/>
          </a:prstGeom>
          <a:solidFill>
            <a:srgbClr val="0032A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PE"/>
          </a:p>
        </p:txBody>
      </p:sp>
      <p:sp>
        <p:nvSpPr>
          <p:cNvPr id="11" name="CuadroTexto 10">
            <a:extLst>
              <a:ext uri="{FF2B5EF4-FFF2-40B4-BE49-F238E27FC236}">
                <a16:creationId xmlns:a16="http://schemas.microsoft.com/office/drawing/2014/main" id="{B718A47F-34F3-F954-C90D-95207A9C31F4}"/>
              </a:ext>
            </a:extLst>
          </p:cNvPr>
          <p:cNvSpPr txBox="1"/>
          <p:nvPr/>
        </p:nvSpPr>
        <p:spPr>
          <a:xfrm>
            <a:off x="808275" y="2330411"/>
            <a:ext cx="1520235" cy="707886"/>
          </a:xfrm>
          <a:prstGeom prst="rect">
            <a:avLst/>
          </a:prstGeom>
          <a:noFill/>
        </p:spPr>
        <p:txBody>
          <a:bodyPr wrap="square" rtlCol="0">
            <a:spAutoFit/>
          </a:bodyPr>
          <a:lstStyle/>
          <a:p>
            <a:r>
              <a:rPr lang="es-PE" sz="4000" b="1" dirty="0">
                <a:solidFill>
                  <a:schemeClr val="bg1">
                    <a:lumMod val="95000"/>
                  </a:schemeClr>
                </a:solidFill>
              </a:rPr>
              <a:t>1</a:t>
            </a:r>
          </a:p>
        </p:txBody>
      </p:sp>
      <p:sp>
        <p:nvSpPr>
          <p:cNvPr id="12" name="Rectángulo 11">
            <a:extLst>
              <a:ext uri="{FF2B5EF4-FFF2-40B4-BE49-F238E27FC236}">
                <a16:creationId xmlns:a16="http://schemas.microsoft.com/office/drawing/2014/main" id="{6E2C9752-9AD8-BC65-BF80-3E67B4E91087}"/>
              </a:ext>
            </a:extLst>
          </p:cNvPr>
          <p:cNvSpPr/>
          <p:nvPr/>
        </p:nvSpPr>
        <p:spPr>
          <a:xfrm>
            <a:off x="244355" y="3429000"/>
            <a:ext cx="1734017" cy="1268939"/>
          </a:xfrm>
          <a:prstGeom prst="rect">
            <a:avLst/>
          </a:prstGeom>
          <a:solidFill>
            <a:srgbClr val="0032A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PE"/>
          </a:p>
        </p:txBody>
      </p:sp>
      <p:sp>
        <p:nvSpPr>
          <p:cNvPr id="14" name="CuadroTexto 10">
            <a:extLst>
              <a:ext uri="{FF2B5EF4-FFF2-40B4-BE49-F238E27FC236}">
                <a16:creationId xmlns:a16="http://schemas.microsoft.com/office/drawing/2014/main" id="{2CAC1A1F-C70A-C539-8EDC-FF434C580DD0}"/>
              </a:ext>
            </a:extLst>
          </p:cNvPr>
          <p:cNvSpPr txBox="1"/>
          <p:nvPr/>
        </p:nvSpPr>
        <p:spPr>
          <a:xfrm>
            <a:off x="808275" y="3615807"/>
            <a:ext cx="1520235" cy="707886"/>
          </a:xfrm>
          <a:prstGeom prst="rect">
            <a:avLst/>
          </a:prstGeom>
          <a:noFill/>
        </p:spPr>
        <p:txBody>
          <a:bodyPr wrap="square" rtlCol="0">
            <a:spAutoFit/>
          </a:bodyPr>
          <a:lstStyle/>
          <a:p>
            <a:r>
              <a:rPr lang="es-PE" sz="4000" b="1" dirty="0">
                <a:solidFill>
                  <a:schemeClr val="bg1">
                    <a:lumMod val="95000"/>
                  </a:schemeClr>
                </a:solidFill>
              </a:rPr>
              <a:t>2</a:t>
            </a:r>
          </a:p>
        </p:txBody>
      </p:sp>
    </p:spTree>
    <p:extLst>
      <p:ext uri="{BB962C8B-B14F-4D97-AF65-F5344CB8AC3E}">
        <p14:creationId xmlns:p14="http://schemas.microsoft.com/office/powerpoint/2010/main" val="20946424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391" name="Rectangle 16390">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396" name="Freeform: Shape 16392">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395" name="Rectangle 16394">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97" name="Rectangle 16396">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99" name="Freeform: Shape 16398">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401" name="Isosceles Triangle 16400">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386" name="Picture 2">
            <a:extLst>
              <a:ext uri="{FF2B5EF4-FFF2-40B4-BE49-F238E27FC236}">
                <a16:creationId xmlns:a16="http://schemas.microsoft.com/office/drawing/2014/main" id="{B2A38FD6-C73C-E685-0ED3-9EA29EE91341}"/>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1414433" y="643467"/>
            <a:ext cx="9363134" cy="5571065"/>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6403" name="Isosceles Triangle 16402">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uadroTexto 4">
            <a:extLst>
              <a:ext uri="{FF2B5EF4-FFF2-40B4-BE49-F238E27FC236}">
                <a16:creationId xmlns:a16="http://schemas.microsoft.com/office/drawing/2014/main" id="{8F3E8DDC-F1D7-D6FD-3CD8-DBB1AB791EB3}"/>
              </a:ext>
            </a:extLst>
          </p:cNvPr>
          <p:cNvSpPr txBox="1"/>
          <p:nvPr/>
        </p:nvSpPr>
        <p:spPr>
          <a:xfrm>
            <a:off x="2237510" y="1044015"/>
            <a:ext cx="7716981" cy="923330"/>
          </a:xfrm>
          <a:prstGeom prst="rect">
            <a:avLst/>
          </a:prstGeom>
          <a:noFill/>
        </p:spPr>
        <p:txBody>
          <a:bodyPr wrap="square" rtlCol="0">
            <a:spAutoFit/>
          </a:bodyPr>
          <a:lstStyle/>
          <a:p>
            <a:pPr algn="ctr">
              <a:spcAft>
                <a:spcPts val="600"/>
              </a:spcAft>
            </a:pPr>
            <a:r>
              <a:rPr lang="en-US" sz="5400" b="1">
                <a:ln w="9525">
                  <a:solidFill>
                    <a:schemeClr val="bg1"/>
                  </a:solidFill>
                  <a:prstDash val="solid"/>
                </a:ln>
                <a:effectLst>
                  <a:outerShdw blurRad="12700" dist="38100" dir="2700000" algn="tl" rotWithShape="0">
                    <a:schemeClr val="bg1">
                      <a:lumMod val="50000"/>
                    </a:schemeClr>
                  </a:outerShdw>
                </a:effectLst>
              </a:rPr>
              <a:t>Proyectos de Inversión </a:t>
            </a:r>
          </a:p>
        </p:txBody>
      </p:sp>
    </p:spTree>
    <p:extLst>
      <p:ext uri="{BB962C8B-B14F-4D97-AF65-F5344CB8AC3E}">
        <p14:creationId xmlns:p14="http://schemas.microsoft.com/office/powerpoint/2010/main" val="394692517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Conector recto 2"/>
          <p:cNvCxnSpPr/>
          <p:nvPr/>
        </p:nvCxnSpPr>
        <p:spPr>
          <a:xfrm>
            <a:off x="2125053" y="1228637"/>
            <a:ext cx="8030868" cy="0"/>
          </a:xfrm>
          <a:prstGeom prst="line">
            <a:avLst/>
          </a:prstGeom>
          <a:ln w="76200" cap="rnd" cmpd="sng">
            <a:solidFill>
              <a:srgbClr val="B0ACAB"/>
            </a:solidFill>
            <a:round/>
          </a:ln>
          <a:effectLst/>
        </p:spPr>
        <p:style>
          <a:lnRef idx="2">
            <a:schemeClr val="accent1"/>
          </a:lnRef>
          <a:fillRef idx="0">
            <a:schemeClr val="accent1"/>
          </a:fillRef>
          <a:effectRef idx="1">
            <a:schemeClr val="accent1"/>
          </a:effectRef>
          <a:fontRef idx="minor">
            <a:schemeClr val="tx1"/>
          </a:fontRef>
        </p:style>
      </p:cxnSp>
      <p:graphicFrame>
        <p:nvGraphicFramePr>
          <p:cNvPr id="13" name="Diagram 12">
            <a:extLst>
              <a:ext uri="{FF2B5EF4-FFF2-40B4-BE49-F238E27FC236}">
                <a16:creationId xmlns:a16="http://schemas.microsoft.com/office/drawing/2014/main" id="{BDD5F00C-5BA5-45A6-912A-62E3775BF8C4}"/>
              </a:ext>
            </a:extLst>
          </p:cNvPr>
          <p:cNvGraphicFramePr/>
          <p:nvPr>
            <p:extLst>
              <p:ext uri="{D42A27DB-BD31-4B8C-83A1-F6EECF244321}">
                <p14:modId xmlns:p14="http://schemas.microsoft.com/office/powerpoint/2010/main" val="3970861986"/>
              </p:ext>
            </p:extLst>
          </p:nvPr>
        </p:nvGraphicFramePr>
        <p:xfrm>
          <a:off x="2125053" y="2154504"/>
          <a:ext cx="8209280" cy="388053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CuadroTexto 6">
            <a:extLst>
              <a:ext uri="{FF2B5EF4-FFF2-40B4-BE49-F238E27FC236}">
                <a16:creationId xmlns:a16="http://schemas.microsoft.com/office/drawing/2014/main" id="{B417DC52-80B0-BB18-FBE9-7CAE182514D6}"/>
              </a:ext>
            </a:extLst>
          </p:cNvPr>
          <p:cNvSpPr txBox="1"/>
          <p:nvPr/>
        </p:nvSpPr>
        <p:spPr>
          <a:xfrm>
            <a:off x="2112529" y="469408"/>
            <a:ext cx="7951354" cy="523220"/>
          </a:xfrm>
          <a:prstGeom prst="rect">
            <a:avLst/>
          </a:prstGeom>
          <a:noFill/>
        </p:spPr>
        <p:txBody>
          <a:bodyPr wrap="square" rtlCol="0">
            <a:spAutoFit/>
          </a:bodyPr>
          <a:lstStyle/>
          <a:p>
            <a:r>
              <a:rPr lang="es-PE" sz="2800" b="1" dirty="0">
                <a:solidFill>
                  <a:srgbClr val="EC8549"/>
                </a:solidFill>
              </a:rPr>
              <a:t>Cuestionario – Proyectos de Inversión</a:t>
            </a:r>
          </a:p>
        </p:txBody>
      </p:sp>
      <p:pic>
        <p:nvPicPr>
          <p:cNvPr id="8" name="Imagen 7">
            <a:extLst>
              <a:ext uri="{FF2B5EF4-FFF2-40B4-BE49-F238E27FC236}">
                <a16:creationId xmlns:a16="http://schemas.microsoft.com/office/drawing/2014/main" id="{7ACCA6B2-82A7-E637-2F98-4A3D6C7E2FB4}"/>
              </a:ext>
            </a:extLst>
          </p:cNvPr>
          <p:cNvPicPr>
            <a:picLocks noChangeAspect="1"/>
          </p:cNvPicPr>
          <p:nvPr/>
        </p:nvPicPr>
        <p:blipFill rotWithShape="1">
          <a:blip r:embed="rId8"/>
          <a:srcRect t="9947"/>
          <a:stretch/>
        </p:blipFill>
        <p:spPr>
          <a:xfrm>
            <a:off x="8903222" y="48754"/>
            <a:ext cx="2616875" cy="1003977"/>
          </a:xfrm>
          <a:prstGeom prst="rect">
            <a:avLst/>
          </a:prstGeom>
        </p:spPr>
      </p:pic>
      <p:sp>
        <p:nvSpPr>
          <p:cNvPr id="10" name="Rectángulo 9">
            <a:extLst>
              <a:ext uri="{FF2B5EF4-FFF2-40B4-BE49-F238E27FC236}">
                <a16:creationId xmlns:a16="http://schemas.microsoft.com/office/drawing/2014/main" id="{3F2AE237-1B37-67DD-56A5-31688708BDFF}"/>
              </a:ext>
            </a:extLst>
          </p:cNvPr>
          <p:cNvSpPr/>
          <p:nvPr/>
        </p:nvSpPr>
        <p:spPr>
          <a:xfrm>
            <a:off x="234266" y="4758460"/>
            <a:ext cx="1734017" cy="1268939"/>
          </a:xfrm>
          <a:prstGeom prst="rect">
            <a:avLst/>
          </a:prstGeom>
          <a:solidFill>
            <a:srgbClr val="0032A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PE"/>
          </a:p>
        </p:txBody>
      </p:sp>
      <p:sp>
        <p:nvSpPr>
          <p:cNvPr id="11" name="CuadroTexto 10">
            <a:extLst>
              <a:ext uri="{FF2B5EF4-FFF2-40B4-BE49-F238E27FC236}">
                <a16:creationId xmlns:a16="http://schemas.microsoft.com/office/drawing/2014/main" id="{FB6ED36C-724E-EC42-F455-2D2905EF9600}"/>
              </a:ext>
            </a:extLst>
          </p:cNvPr>
          <p:cNvSpPr txBox="1"/>
          <p:nvPr/>
        </p:nvSpPr>
        <p:spPr>
          <a:xfrm>
            <a:off x="808274" y="4945268"/>
            <a:ext cx="1520235" cy="707886"/>
          </a:xfrm>
          <a:prstGeom prst="rect">
            <a:avLst/>
          </a:prstGeom>
          <a:noFill/>
        </p:spPr>
        <p:txBody>
          <a:bodyPr wrap="square" rtlCol="0">
            <a:spAutoFit/>
          </a:bodyPr>
          <a:lstStyle/>
          <a:p>
            <a:r>
              <a:rPr lang="es-PE" sz="4000" b="1" dirty="0">
                <a:solidFill>
                  <a:schemeClr val="bg1">
                    <a:lumMod val="95000"/>
                  </a:schemeClr>
                </a:solidFill>
              </a:rPr>
              <a:t>3</a:t>
            </a:r>
          </a:p>
        </p:txBody>
      </p:sp>
      <p:sp>
        <p:nvSpPr>
          <p:cNvPr id="12" name="Rectángulo 11">
            <a:extLst>
              <a:ext uri="{FF2B5EF4-FFF2-40B4-BE49-F238E27FC236}">
                <a16:creationId xmlns:a16="http://schemas.microsoft.com/office/drawing/2014/main" id="{56A2CC42-AD42-E2BD-D396-ECD84AE3ED6F}"/>
              </a:ext>
            </a:extLst>
          </p:cNvPr>
          <p:cNvSpPr/>
          <p:nvPr/>
        </p:nvSpPr>
        <p:spPr>
          <a:xfrm>
            <a:off x="244355" y="2099539"/>
            <a:ext cx="1734017" cy="1268939"/>
          </a:xfrm>
          <a:prstGeom prst="rect">
            <a:avLst/>
          </a:prstGeom>
          <a:solidFill>
            <a:srgbClr val="0032A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PE"/>
          </a:p>
        </p:txBody>
      </p:sp>
      <p:sp>
        <p:nvSpPr>
          <p:cNvPr id="14" name="CuadroTexto 13">
            <a:extLst>
              <a:ext uri="{FF2B5EF4-FFF2-40B4-BE49-F238E27FC236}">
                <a16:creationId xmlns:a16="http://schemas.microsoft.com/office/drawing/2014/main" id="{18A25CB9-17D6-C8E9-3D18-7F7FD3C27E0C}"/>
              </a:ext>
            </a:extLst>
          </p:cNvPr>
          <p:cNvSpPr txBox="1"/>
          <p:nvPr/>
        </p:nvSpPr>
        <p:spPr>
          <a:xfrm>
            <a:off x="808275" y="2330411"/>
            <a:ext cx="1520235" cy="707886"/>
          </a:xfrm>
          <a:prstGeom prst="rect">
            <a:avLst/>
          </a:prstGeom>
          <a:noFill/>
        </p:spPr>
        <p:txBody>
          <a:bodyPr wrap="square" rtlCol="0">
            <a:spAutoFit/>
          </a:bodyPr>
          <a:lstStyle/>
          <a:p>
            <a:r>
              <a:rPr lang="es-PE" sz="4000" b="1" dirty="0">
                <a:solidFill>
                  <a:schemeClr val="bg1">
                    <a:lumMod val="95000"/>
                  </a:schemeClr>
                </a:solidFill>
              </a:rPr>
              <a:t>1</a:t>
            </a:r>
          </a:p>
        </p:txBody>
      </p:sp>
      <p:sp>
        <p:nvSpPr>
          <p:cNvPr id="15" name="Rectángulo 14">
            <a:extLst>
              <a:ext uri="{FF2B5EF4-FFF2-40B4-BE49-F238E27FC236}">
                <a16:creationId xmlns:a16="http://schemas.microsoft.com/office/drawing/2014/main" id="{C8DA4150-91F0-0D6E-93E9-CEAF3A7FCD7C}"/>
              </a:ext>
            </a:extLst>
          </p:cNvPr>
          <p:cNvSpPr/>
          <p:nvPr/>
        </p:nvSpPr>
        <p:spPr>
          <a:xfrm>
            <a:off x="244355" y="3429000"/>
            <a:ext cx="1734017" cy="1268939"/>
          </a:xfrm>
          <a:prstGeom prst="rect">
            <a:avLst/>
          </a:prstGeom>
          <a:solidFill>
            <a:srgbClr val="0032A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PE"/>
          </a:p>
        </p:txBody>
      </p:sp>
      <p:sp>
        <p:nvSpPr>
          <p:cNvPr id="16" name="CuadroTexto 10">
            <a:extLst>
              <a:ext uri="{FF2B5EF4-FFF2-40B4-BE49-F238E27FC236}">
                <a16:creationId xmlns:a16="http://schemas.microsoft.com/office/drawing/2014/main" id="{A2381254-2984-3532-1EB7-83837CD26D71}"/>
              </a:ext>
            </a:extLst>
          </p:cNvPr>
          <p:cNvSpPr txBox="1"/>
          <p:nvPr/>
        </p:nvSpPr>
        <p:spPr>
          <a:xfrm>
            <a:off x="808275" y="3615807"/>
            <a:ext cx="1520235" cy="707886"/>
          </a:xfrm>
          <a:prstGeom prst="rect">
            <a:avLst/>
          </a:prstGeom>
          <a:noFill/>
        </p:spPr>
        <p:txBody>
          <a:bodyPr wrap="square" rtlCol="0">
            <a:spAutoFit/>
          </a:bodyPr>
          <a:lstStyle/>
          <a:p>
            <a:r>
              <a:rPr lang="es-PE" sz="4000" b="1" dirty="0">
                <a:solidFill>
                  <a:schemeClr val="bg1">
                    <a:lumMod val="95000"/>
                  </a:schemeClr>
                </a:solidFill>
              </a:rPr>
              <a:t>2</a:t>
            </a:r>
          </a:p>
        </p:txBody>
      </p:sp>
    </p:spTree>
    <p:extLst>
      <p:ext uri="{BB962C8B-B14F-4D97-AF65-F5344CB8AC3E}">
        <p14:creationId xmlns:p14="http://schemas.microsoft.com/office/powerpoint/2010/main" val="176674023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Conector recto 2"/>
          <p:cNvCxnSpPr/>
          <p:nvPr/>
        </p:nvCxnSpPr>
        <p:spPr>
          <a:xfrm>
            <a:off x="2125053" y="1228637"/>
            <a:ext cx="8030868" cy="0"/>
          </a:xfrm>
          <a:prstGeom prst="line">
            <a:avLst/>
          </a:prstGeom>
          <a:ln w="76200" cap="rnd" cmpd="sng">
            <a:solidFill>
              <a:srgbClr val="B0ACAB"/>
            </a:solidFill>
            <a:round/>
          </a:ln>
          <a:effectLst/>
        </p:spPr>
        <p:style>
          <a:lnRef idx="2">
            <a:schemeClr val="accent1"/>
          </a:lnRef>
          <a:fillRef idx="0">
            <a:schemeClr val="accent1"/>
          </a:fillRef>
          <a:effectRef idx="1">
            <a:schemeClr val="accent1"/>
          </a:effectRef>
          <a:fontRef idx="minor">
            <a:schemeClr val="tx1"/>
          </a:fontRef>
        </p:style>
      </p:cxnSp>
      <p:graphicFrame>
        <p:nvGraphicFramePr>
          <p:cNvPr id="13" name="Diagram 12">
            <a:extLst>
              <a:ext uri="{FF2B5EF4-FFF2-40B4-BE49-F238E27FC236}">
                <a16:creationId xmlns:a16="http://schemas.microsoft.com/office/drawing/2014/main" id="{BDD5F00C-5BA5-45A6-912A-62E3775BF8C4}"/>
              </a:ext>
            </a:extLst>
          </p:cNvPr>
          <p:cNvGraphicFramePr/>
          <p:nvPr>
            <p:extLst>
              <p:ext uri="{D42A27DB-BD31-4B8C-83A1-F6EECF244321}">
                <p14:modId xmlns:p14="http://schemas.microsoft.com/office/powerpoint/2010/main" val="1071593964"/>
              </p:ext>
            </p:extLst>
          </p:nvPr>
        </p:nvGraphicFramePr>
        <p:xfrm>
          <a:off x="2125053" y="2154504"/>
          <a:ext cx="8209280" cy="388053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CuadroTexto 6">
            <a:extLst>
              <a:ext uri="{FF2B5EF4-FFF2-40B4-BE49-F238E27FC236}">
                <a16:creationId xmlns:a16="http://schemas.microsoft.com/office/drawing/2014/main" id="{B417DC52-80B0-BB18-FBE9-7CAE182514D6}"/>
              </a:ext>
            </a:extLst>
          </p:cNvPr>
          <p:cNvSpPr txBox="1"/>
          <p:nvPr/>
        </p:nvSpPr>
        <p:spPr>
          <a:xfrm>
            <a:off x="2112529" y="469408"/>
            <a:ext cx="7951354" cy="523220"/>
          </a:xfrm>
          <a:prstGeom prst="rect">
            <a:avLst/>
          </a:prstGeom>
          <a:noFill/>
        </p:spPr>
        <p:txBody>
          <a:bodyPr wrap="square" rtlCol="0">
            <a:spAutoFit/>
          </a:bodyPr>
          <a:lstStyle/>
          <a:p>
            <a:r>
              <a:rPr lang="es-PE" sz="2800" b="1" dirty="0">
                <a:solidFill>
                  <a:srgbClr val="EC8549"/>
                </a:solidFill>
              </a:rPr>
              <a:t>Cuestionario – Proyectos de Inversión</a:t>
            </a:r>
          </a:p>
        </p:txBody>
      </p:sp>
      <p:pic>
        <p:nvPicPr>
          <p:cNvPr id="8" name="Imagen 7">
            <a:extLst>
              <a:ext uri="{FF2B5EF4-FFF2-40B4-BE49-F238E27FC236}">
                <a16:creationId xmlns:a16="http://schemas.microsoft.com/office/drawing/2014/main" id="{7ACCA6B2-82A7-E637-2F98-4A3D6C7E2FB4}"/>
              </a:ext>
            </a:extLst>
          </p:cNvPr>
          <p:cNvPicPr>
            <a:picLocks noChangeAspect="1"/>
          </p:cNvPicPr>
          <p:nvPr/>
        </p:nvPicPr>
        <p:blipFill rotWithShape="1">
          <a:blip r:embed="rId8"/>
          <a:srcRect t="9947"/>
          <a:stretch/>
        </p:blipFill>
        <p:spPr>
          <a:xfrm>
            <a:off x="8903222" y="48754"/>
            <a:ext cx="2616875" cy="1003977"/>
          </a:xfrm>
          <a:prstGeom prst="rect">
            <a:avLst/>
          </a:prstGeom>
        </p:spPr>
      </p:pic>
      <p:sp>
        <p:nvSpPr>
          <p:cNvPr id="10" name="Rectángulo 9">
            <a:extLst>
              <a:ext uri="{FF2B5EF4-FFF2-40B4-BE49-F238E27FC236}">
                <a16:creationId xmlns:a16="http://schemas.microsoft.com/office/drawing/2014/main" id="{3F2AE237-1B37-67DD-56A5-31688708BDFF}"/>
              </a:ext>
            </a:extLst>
          </p:cNvPr>
          <p:cNvSpPr/>
          <p:nvPr/>
        </p:nvSpPr>
        <p:spPr>
          <a:xfrm>
            <a:off x="234266" y="4758460"/>
            <a:ext cx="1734017" cy="1268939"/>
          </a:xfrm>
          <a:prstGeom prst="rect">
            <a:avLst/>
          </a:prstGeom>
          <a:solidFill>
            <a:srgbClr val="0032A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PE"/>
          </a:p>
        </p:txBody>
      </p:sp>
      <p:sp>
        <p:nvSpPr>
          <p:cNvPr id="11" name="CuadroTexto 10">
            <a:extLst>
              <a:ext uri="{FF2B5EF4-FFF2-40B4-BE49-F238E27FC236}">
                <a16:creationId xmlns:a16="http://schemas.microsoft.com/office/drawing/2014/main" id="{FB6ED36C-724E-EC42-F455-2D2905EF9600}"/>
              </a:ext>
            </a:extLst>
          </p:cNvPr>
          <p:cNvSpPr txBox="1"/>
          <p:nvPr/>
        </p:nvSpPr>
        <p:spPr>
          <a:xfrm>
            <a:off x="808274" y="4945268"/>
            <a:ext cx="1520235" cy="707886"/>
          </a:xfrm>
          <a:prstGeom prst="rect">
            <a:avLst/>
          </a:prstGeom>
          <a:noFill/>
        </p:spPr>
        <p:txBody>
          <a:bodyPr wrap="square" rtlCol="0">
            <a:spAutoFit/>
          </a:bodyPr>
          <a:lstStyle/>
          <a:p>
            <a:r>
              <a:rPr lang="es-PE" sz="4000" b="1" dirty="0">
                <a:solidFill>
                  <a:schemeClr val="bg1">
                    <a:lumMod val="95000"/>
                  </a:schemeClr>
                </a:solidFill>
              </a:rPr>
              <a:t>3</a:t>
            </a:r>
          </a:p>
        </p:txBody>
      </p:sp>
      <p:sp>
        <p:nvSpPr>
          <p:cNvPr id="12" name="Rectángulo 11">
            <a:extLst>
              <a:ext uri="{FF2B5EF4-FFF2-40B4-BE49-F238E27FC236}">
                <a16:creationId xmlns:a16="http://schemas.microsoft.com/office/drawing/2014/main" id="{56A2CC42-AD42-E2BD-D396-ECD84AE3ED6F}"/>
              </a:ext>
            </a:extLst>
          </p:cNvPr>
          <p:cNvSpPr/>
          <p:nvPr/>
        </p:nvSpPr>
        <p:spPr>
          <a:xfrm>
            <a:off x="244355" y="2099539"/>
            <a:ext cx="1734017" cy="1268939"/>
          </a:xfrm>
          <a:prstGeom prst="rect">
            <a:avLst/>
          </a:prstGeom>
          <a:solidFill>
            <a:srgbClr val="0032A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PE"/>
          </a:p>
        </p:txBody>
      </p:sp>
      <p:sp>
        <p:nvSpPr>
          <p:cNvPr id="14" name="CuadroTexto 13">
            <a:extLst>
              <a:ext uri="{FF2B5EF4-FFF2-40B4-BE49-F238E27FC236}">
                <a16:creationId xmlns:a16="http://schemas.microsoft.com/office/drawing/2014/main" id="{18A25CB9-17D6-C8E9-3D18-7F7FD3C27E0C}"/>
              </a:ext>
            </a:extLst>
          </p:cNvPr>
          <p:cNvSpPr txBox="1"/>
          <p:nvPr/>
        </p:nvSpPr>
        <p:spPr>
          <a:xfrm>
            <a:off x="808275" y="2330411"/>
            <a:ext cx="1520235" cy="707886"/>
          </a:xfrm>
          <a:prstGeom prst="rect">
            <a:avLst/>
          </a:prstGeom>
          <a:noFill/>
        </p:spPr>
        <p:txBody>
          <a:bodyPr wrap="square" rtlCol="0">
            <a:spAutoFit/>
          </a:bodyPr>
          <a:lstStyle/>
          <a:p>
            <a:r>
              <a:rPr lang="es-PE" sz="4000" b="1" dirty="0">
                <a:solidFill>
                  <a:schemeClr val="bg1">
                    <a:lumMod val="95000"/>
                  </a:schemeClr>
                </a:solidFill>
              </a:rPr>
              <a:t>1</a:t>
            </a:r>
          </a:p>
        </p:txBody>
      </p:sp>
      <p:sp>
        <p:nvSpPr>
          <p:cNvPr id="15" name="Rectángulo 14">
            <a:extLst>
              <a:ext uri="{FF2B5EF4-FFF2-40B4-BE49-F238E27FC236}">
                <a16:creationId xmlns:a16="http://schemas.microsoft.com/office/drawing/2014/main" id="{C8DA4150-91F0-0D6E-93E9-CEAF3A7FCD7C}"/>
              </a:ext>
            </a:extLst>
          </p:cNvPr>
          <p:cNvSpPr/>
          <p:nvPr/>
        </p:nvSpPr>
        <p:spPr>
          <a:xfrm>
            <a:off x="244355" y="3429000"/>
            <a:ext cx="1734017" cy="1268939"/>
          </a:xfrm>
          <a:prstGeom prst="rect">
            <a:avLst/>
          </a:prstGeom>
          <a:solidFill>
            <a:srgbClr val="0032A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PE"/>
          </a:p>
        </p:txBody>
      </p:sp>
      <p:sp>
        <p:nvSpPr>
          <p:cNvPr id="16" name="CuadroTexto 10">
            <a:extLst>
              <a:ext uri="{FF2B5EF4-FFF2-40B4-BE49-F238E27FC236}">
                <a16:creationId xmlns:a16="http://schemas.microsoft.com/office/drawing/2014/main" id="{A2381254-2984-3532-1EB7-83837CD26D71}"/>
              </a:ext>
            </a:extLst>
          </p:cNvPr>
          <p:cNvSpPr txBox="1"/>
          <p:nvPr/>
        </p:nvSpPr>
        <p:spPr>
          <a:xfrm>
            <a:off x="808275" y="3615807"/>
            <a:ext cx="1520235" cy="707886"/>
          </a:xfrm>
          <a:prstGeom prst="rect">
            <a:avLst/>
          </a:prstGeom>
          <a:noFill/>
        </p:spPr>
        <p:txBody>
          <a:bodyPr wrap="square" rtlCol="0">
            <a:spAutoFit/>
          </a:bodyPr>
          <a:lstStyle/>
          <a:p>
            <a:r>
              <a:rPr lang="es-PE" sz="4000" b="1" dirty="0">
                <a:solidFill>
                  <a:schemeClr val="bg1">
                    <a:lumMod val="95000"/>
                  </a:schemeClr>
                </a:solidFill>
              </a:rPr>
              <a:t>2</a:t>
            </a:r>
          </a:p>
        </p:txBody>
      </p:sp>
    </p:spTree>
    <p:extLst>
      <p:ext uri="{BB962C8B-B14F-4D97-AF65-F5344CB8AC3E}">
        <p14:creationId xmlns:p14="http://schemas.microsoft.com/office/powerpoint/2010/main" val="48810061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Conector recto 2"/>
          <p:cNvCxnSpPr/>
          <p:nvPr/>
        </p:nvCxnSpPr>
        <p:spPr>
          <a:xfrm>
            <a:off x="2125053" y="1228637"/>
            <a:ext cx="8030868" cy="0"/>
          </a:xfrm>
          <a:prstGeom prst="line">
            <a:avLst/>
          </a:prstGeom>
          <a:ln w="76200" cap="rnd" cmpd="sng">
            <a:solidFill>
              <a:srgbClr val="B0ACAB"/>
            </a:solidFill>
            <a:round/>
          </a:ln>
          <a:effectLst/>
        </p:spPr>
        <p:style>
          <a:lnRef idx="2">
            <a:schemeClr val="accent1"/>
          </a:lnRef>
          <a:fillRef idx="0">
            <a:schemeClr val="accent1"/>
          </a:fillRef>
          <a:effectRef idx="1">
            <a:schemeClr val="accent1"/>
          </a:effectRef>
          <a:fontRef idx="minor">
            <a:schemeClr val="tx1"/>
          </a:fontRef>
        </p:style>
      </p:cxnSp>
      <p:graphicFrame>
        <p:nvGraphicFramePr>
          <p:cNvPr id="13" name="Diagram 12">
            <a:extLst>
              <a:ext uri="{FF2B5EF4-FFF2-40B4-BE49-F238E27FC236}">
                <a16:creationId xmlns:a16="http://schemas.microsoft.com/office/drawing/2014/main" id="{BDD5F00C-5BA5-45A6-912A-62E3775BF8C4}"/>
              </a:ext>
            </a:extLst>
          </p:cNvPr>
          <p:cNvGraphicFramePr/>
          <p:nvPr>
            <p:extLst>
              <p:ext uri="{D42A27DB-BD31-4B8C-83A1-F6EECF244321}">
                <p14:modId xmlns:p14="http://schemas.microsoft.com/office/powerpoint/2010/main" val="3143420865"/>
              </p:ext>
            </p:extLst>
          </p:nvPr>
        </p:nvGraphicFramePr>
        <p:xfrm>
          <a:off x="2125053" y="2154504"/>
          <a:ext cx="8209280" cy="388053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CuadroTexto 6">
            <a:extLst>
              <a:ext uri="{FF2B5EF4-FFF2-40B4-BE49-F238E27FC236}">
                <a16:creationId xmlns:a16="http://schemas.microsoft.com/office/drawing/2014/main" id="{B417DC52-80B0-BB18-FBE9-7CAE182514D6}"/>
              </a:ext>
            </a:extLst>
          </p:cNvPr>
          <p:cNvSpPr txBox="1"/>
          <p:nvPr/>
        </p:nvSpPr>
        <p:spPr>
          <a:xfrm>
            <a:off x="2112529" y="469408"/>
            <a:ext cx="7951354" cy="523220"/>
          </a:xfrm>
          <a:prstGeom prst="rect">
            <a:avLst/>
          </a:prstGeom>
          <a:noFill/>
        </p:spPr>
        <p:txBody>
          <a:bodyPr wrap="square" rtlCol="0">
            <a:spAutoFit/>
          </a:bodyPr>
          <a:lstStyle/>
          <a:p>
            <a:r>
              <a:rPr lang="es-PE" sz="2800" b="1" dirty="0">
                <a:solidFill>
                  <a:srgbClr val="EC8549"/>
                </a:solidFill>
              </a:rPr>
              <a:t>Cuestionario – Proyectos de Inversión</a:t>
            </a:r>
          </a:p>
        </p:txBody>
      </p:sp>
      <p:pic>
        <p:nvPicPr>
          <p:cNvPr id="8" name="Imagen 7">
            <a:extLst>
              <a:ext uri="{FF2B5EF4-FFF2-40B4-BE49-F238E27FC236}">
                <a16:creationId xmlns:a16="http://schemas.microsoft.com/office/drawing/2014/main" id="{7ACCA6B2-82A7-E637-2F98-4A3D6C7E2FB4}"/>
              </a:ext>
            </a:extLst>
          </p:cNvPr>
          <p:cNvPicPr>
            <a:picLocks noChangeAspect="1"/>
          </p:cNvPicPr>
          <p:nvPr/>
        </p:nvPicPr>
        <p:blipFill rotWithShape="1">
          <a:blip r:embed="rId8"/>
          <a:srcRect t="9947"/>
          <a:stretch/>
        </p:blipFill>
        <p:spPr>
          <a:xfrm>
            <a:off x="8903222" y="48754"/>
            <a:ext cx="2616875" cy="1003977"/>
          </a:xfrm>
          <a:prstGeom prst="rect">
            <a:avLst/>
          </a:prstGeom>
        </p:spPr>
      </p:pic>
      <p:sp>
        <p:nvSpPr>
          <p:cNvPr id="10" name="Rectángulo 9">
            <a:extLst>
              <a:ext uri="{FF2B5EF4-FFF2-40B4-BE49-F238E27FC236}">
                <a16:creationId xmlns:a16="http://schemas.microsoft.com/office/drawing/2014/main" id="{3F2AE237-1B37-67DD-56A5-31688708BDFF}"/>
              </a:ext>
            </a:extLst>
          </p:cNvPr>
          <p:cNvSpPr/>
          <p:nvPr/>
        </p:nvSpPr>
        <p:spPr>
          <a:xfrm>
            <a:off x="234266" y="4758460"/>
            <a:ext cx="1734017" cy="1268939"/>
          </a:xfrm>
          <a:prstGeom prst="rect">
            <a:avLst/>
          </a:prstGeom>
          <a:solidFill>
            <a:srgbClr val="0032A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PE"/>
          </a:p>
        </p:txBody>
      </p:sp>
      <p:sp>
        <p:nvSpPr>
          <p:cNvPr id="11" name="CuadroTexto 10">
            <a:extLst>
              <a:ext uri="{FF2B5EF4-FFF2-40B4-BE49-F238E27FC236}">
                <a16:creationId xmlns:a16="http://schemas.microsoft.com/office/drawing/2014/main" id="{FB6ED36C-724E-EC42-F455-2D2905EF9600}"/>
              </a:ext>
            </a:extLst>
          </p:cNvPr>
          <p:cNvSpPr txBox="1"/>
          <p:nvPr/>
        </p:nvSpPr>
        <p:spPr>
          <a:xfrm>
            <a:off x="808274" y="4945268"/>
            <a:ext cx="1520235" cy="707886"/>
          </a:xfrm>
          <a:prstGeom prst="rect">
            <a:avLst/>
          </a:prstGeom>
          <a:noFill/>
        </p:spPr>
        <p:txBody>
          <a:bodyPr wrap="square" rtlCol="0">
            <a:spAutoFit/>
          </a:bodyPr>
          <a:lstStyle/>
          <a:p>
            <a:r>
              <a:rPr lang="es-PE" sz="4000" b="1" dirty="0">
                <a:solidFill>
                  <a:schemeClr val="bg1">
                    <a:lumMod val="95000"/>
                  </a:schemeClr>
                </a:solidFill>
              </a:rPr>
              <a:t>3</a:t>
            </a:r>
          </a:p>
        </p:txBody>
      </p:sp>
      <p:sp>
        <p:nvSpPr>
          <p:cNvPr id="12" name="Rectángulo 11">
            <a:extLst>
              <a:ext uri="{FF2B5EF4-FFF2-40B4-BE49-F238E27FC236}">
                <a16:creationId xmlns:a16="http://schemas.microsoft.com/office/drawing/2014/main" id="{56A2CC42-AD42-E2BD-D396-ECD84AE3ED6F}"/>
              </a:ext>
            </a:extLst>
          </p:cNvPr>
          <p:cNvSpPr/>
          <p:nvPr/>
        </p:nvSpPr>
        <p:spPr>
          <a:xfrm>
            <a:off x="244355" y="2099539"/>
            <a:ext cx="1734017" cy="1268939"/>
          </a:xfrm>
          <a:prstGeom prst="rect">
            <a:avLst/>
          </a:prstGeom>
          <a:solidFill>
            <a:srgbClr val="0032A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PE"/>
          </a:p>
        </p:txBody>
      </p:sp>
      <p:sp>
        <p:nvSpPr>
          <p:cNvPr id="14" name="CuadroTexto 13">
            <a:extLst>
              <a:ext uri="{FF2B5EF4-FFF2-40B4-BE49-F238E27FC236}">
                <a16:creationId xmlns:a16="http://schemas.microsoft.com/office/drawing/2014/main" id="{18A25CB9-17D6-C8E9-3D18-7F7FD3C27E0C}"/>
              </a:ext>
            </a:extLst>
          </p:cNvPr>
          <p:cNvSpPr txBox="1"/>
          <p:nvPr/>
        </p:nvSpPr>
        <p:spPr>
          <a:xfrm>
            <a:off x="808275" y="2330411"/>
            <a:ext cx="1520235" cy="707886"/>
          </a:xfrm>
          <a:prstGeom prst="rect">
            <a:avLst/>
          </a:prstGeom>
          <a:noFill/>
        </p:spPr>
        <p:txBody>
          <a:bodyPr wrap="square" rtlCol="0">
            <a:spAutoFit/>
          </a:bodyPr>
          <a:lstStyle/>
          <a:p>
            <a:r>
              <a:rPr lang="es-PE" sz="4000" b="1" dirty="0">
                <a:solidFill>
                  <a:schemeClr val="bg1">
                    <a:lumMod val="95000"/>
                  </a:schemeClr>
                </a:solidFill>
              </a:rPr>
              <a:t>1</a:t>
            </a:r>
          </a:p>
        </p:txBody>
      </p:sp>
      <p:sp>
        <p:nvSpPr>
          <p:cNvPr id="15" name="Rectángulo 14">
            <a:extLst>
              <a:ext uri="{FF2B5EF4-FFF2-40B4-BE49-F238E27FC236}">
                <a16:creationId xmlns:a16="http://schemas.microsoft.com/office/drawing/2014/main" id="{C8DA4150-91F0-0D6E-93E9-CEAF3A7FCD7C}"/>
              </a:ext>
            </a:extLst>
          </p:cNvPr>
          <p:cNvSpPr/>
          <p:nvPr/>
        </p:nvSpPr>
        <p:spPr>
          <a:xfrm>
            <a:off x="244355" y="3429000"/>
            <a:ext cx="1734017" cy="1268939"/>
          </a:xfrm>
          <a:prstGeom prst="rect">
            <a:avLst/>
          </a:prstGeom>
          <a:solidFill>
            <a:srgbClr val="0032A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PE"/>
          </a:p>
        </p:txBody>
      </p:sp>
      <p:sp>
        <p:nvSpPr>
          <p:cNvPr id="16" name="CuadroTexto 10">
            <a:extLst>
              <a:ext uri="{FF2B5EF4-FFF2-40B4-BE49-F238E27FC236}">
                <a16:creationId xmlns:a16="http://schemas.microsoft.com/office/drawing/2014/main" id="{A2381254-2984-3532-1EB7-83837CD26D71}"/>
              </a:ext>
            </a:extLst>
          </p:cNvPr>
          <p:cNvSpPr txBox="1"/>
          <p:nvPr/>
        </p:nvSpPr>
        <p:spPr>
          <a:xfrm>
            <a:off x="808275" y="3615807"/>
            <a:ext cx="1520235" cy="707886"/>
          </a:xfrm>
          <a:prstGeom prst="rect">
            <a:avLst/>
          </a:prstGeom>
          <a:noFill/>
        </p:spPr>
        <p:txBody>
          <a:bodyPr wrap="square" rtlCol="0">
            <a:spAutoFit/>
          </a:bodyPr>
          <a:lstStyle/>
          <a:p>
            <a:r>
              <a:rPr lang="es-PE" sz="4000" b="1" dirty="0">
                <a:solidFill>
                  <a:schemeClr val="bg1">
                    <a:lumMod val="95000"/>
                  </a:schemeClr>
                </a:solidFill>
              </a:rPr>
              <a:t>2</a:t>
            </a:r>
          </a:p>
        </p:txBody>
      </p:sp>
    </p:spTree>
    <p:extLst>
      <p:ext uri="{BB962C8B-B14F-4D97-AF65-F5344CB8AC3E}">
        <p14:creationId xmlns:p14="http://schemas.microsoft.com/office/powerpoint/2010/main" val="315440011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5C2D439-7912-5A85-8908-8D3ED569FA60}"/>
              </a:ext>
            </a:extLst>
          </p:cNvPr>
          <p:cNvSpPr>
            <a:spLocks noGrp="1"/>
          </p:cNvSpPr>
          <p:nvPr>
            <p:ph type="title"/>
          </p:nvPr>
        </p:nvSpPr>
        <p:spPr/>
        <p:txBody>
          <a:bodyPr/>
          <a:lstStyle/>
          <a:p>
            <a:endParaRPr lang="en-US"/>
          </a:p>
        </p:txBody>
      </p:sp>
      <p:sp>
        <p:nvSpPr>
          <p:cNvPr id="3" name="Marcador de contenido 2">
            <a:extLst>
              <a:ext uri="{FF2B5EF4-FFF2-40B4-BE49-F238E27FC236}">
                <a16:creationId xmlns:a16="http://schemas.microsoft.com/office/drawing/2014/main" id="{0D1D0021-E2D2-9982-6406-00F798909721}"/>
              </a:ext>
            </a:extLst>
          </p:cNvPr>
          <p:cNvSpPr>
            <a:spLocks noGrp="1"/>
          </p:cNvSpPr>
          <p:nvPr>
            <p:ph idx="1"/>
          </p:nvPr>
        </p:nvSpPr>
        <p:spPr/>
        <p:txBody>
          <a:bodyPr/>
          <a:lstStyle/>
          <a:p>
            <a:endParaRPr lang="en-US" dirty="0"/>
          </a:p>
        </p:txBody>
      </p:sp>
      <p:pic>
        <p:nvPicPr>
          <p:cNvPr id="5" name="Imagen 4">
            <a:extLst>
              <a:ext uri="{FF2B5EF4-FFF2-40B4-BE49-F238E27FC236}">
                <a16:creationId xmlns:a16="http://schemas.microsoft.com/office/drawing/2014/main" id="{A901CAB8-D41A-5797-DE2F-3E3F5470B5B1}"/>
              </a:ext>
            </a:extLst>
          </p:cNvPr>
          <p:cNvPicPr>
            <a:picLocks noChangeAspect="1"/>
          </p:cNvPicPr>
          <p:nvPr/>
        </p:nvPicPr>
        <p:blipFill>
          <a:blip r:embed="rId2"/>
          <a:stretch>
            <a:fillRect/>
          </a:stretch>
        </p:blipFill>
        <p:spPr>
          <a:xfrm>
            <a:off x="315630" y="3875"/>
            <a:ext cx="11806732" cy="3591732"/>
          </a:xfrm>
          <a:prstGeom prst="rect">
            <a:avLst/>
          </a:prstGeom>
        </p:spPr>
      </p:pic>
    </p:spTree>
    <p:extLst>
      <p:ext uri="{BB962C8B-B14F-4D97-AF65-F5344CB8AC3E}">
        <p14:creationId xmlns:p14="http://schemas.microsoft.com/office/powerpoint/2010/main" val="195352752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a:extLst>
              <a:ext uri="{FF2B5EF4-FFF2-40B4-BE49-F238E27FC236}">
                <a16:creationId xmlns:a16="http://schemas.microsoft.com/office/drawing/2014/main" id="{6D1B9995-A3F2-4AEE-9554-72E053A963C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49208"/>
          <a:stretch/>
        </p:blipFill>
        <p:spPr bwMode="auto">
          <a:xfrm>
            <a:off x="6936617" y="3067587"/>
            <a:ext cx="2260703" cy="2515351"/>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a:extLst>
              <a:ext uri="{FF2B5EF4-FFF2-40B4-BE49-F238E27FC236}">
                <a16:creationId xmlns:a16="http://schemas.microsoft.com/office/drawing/2014/main" id="{9B1B7001-AEB6-2B4B-8530-D7C1C021FFBE}"/>
              </a:ext>
            </a:extLst>
          </p:cNvPr>
          <p:cNvSpPr>
            <a:spLocks noGrp="1"/>
          </p:cNvSpPr>
          <p:nvPr>
            <p:ph type="title"/>
          </p:nvPr>
        </p:nvSpPr>
        <p:spPr/>
        <p:txBody>
          <a:bodyPr/>
          <a:lstStyle/>
          <a:p>
            <a:r>
              <a:rPr lang="es-PE" dirty="0">
                <a:solidFill>
                  <a:schemeClr val="accent1">
                    <a:lumMod val="50000"/>
                  </a:schemeClr>
                </a:solidFill>
                <a:latin typeface="Aharoni" panose="020F0502020204030204" pitchFamily="34" charset="0"/>
                <a:cs typeface="Aharoni" panose="020F0502020204030204" pitchFamily="34" charset="0"/>
              </a:rPr>
              <a:t>3.2. Estructura de capital</a:t>
            </a:r>
          </a:p>
        </p:txBody>
      </p:sp>
      <p:cxnSp>
        <p:nvCxnSpPr>
          <p:cNvPr id="9" name="Conector recto 8">
            <a:extLst>
              <a:ext uri="{FF2B5EF4-FFF2-40B4-BE49-F238E27FC236}">
                <a16:creationId xmlns:a16="http://schemas.microsoft.com/office/drawing/2014/main" id="{3320AA9A-5D2E-EB46-8024-C167552FBB22}"/>
              </a:ext>
            </a:extLst>
          </p:cNvPr>
          <p:cNvCxnSpPr>
            <a:cxnSpLocks/>
          </p:cNvCxnSpPr>
          <p:nvPr/>
        </p:nvCxnSpPr>
        <p:spPr>
          <a:xfrm>
            <a:off x="961696" y="1275061"/>
            <a:ext cx="9706304" cy="0"/>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sp>
        <p:nvSpPr>
          <p:cNvPr id="3" name="CuadroTexto 19">
            <a:extLst>
              <a:ext uri="{FF2B5EF4-FFF2-40B4-BE49-F238E27FC236}">
                <a16:creationId xmlns:a16="http://schemas.microsoft.com/office/drawing/2014/main" id="{6CD204DD-36D5-4BD3-AA17-434F0B234DC2}"/>
              </a:ext>
            </a:extLst>
          </p:cNvPr>
          <p:cNvSpPr txBox="1"/>
          <p:nvPr/>
        </p:nvSpPr>
        <p:spPr>
          <a:xfrm>
            <a:off x="961696" y="1584833"/>
            <a:ext cx="9869593" cy="646331"/>
          </a:xfrm>
          <a:prstGeom prst="rect">
            <a:avLst/>
          </a:prstGeom>
          <a:noFill/>
        </p:spPr>
        <p:txBody>
          <a:bodyPr wrap="square" rtlCol="0">
            <a:spAutoFit/>
          </a:bodyPr>
          <a:lstStyle/>
          <a:p>
            <a:pPr algn="just"/>
            <a:r>
              <a:rPr lang="es-PE" dirty="0"/>
              <a:t>La estructura de capital se refiere a la forma en que una entidad financia sus activos mediante una combinación de capital propio (aportes de capital) y deuda (bonos y préstamos).</a:t>
            </a:r>
          </a:p>
        </p:txBody>
      </p:sp>
      <p:pic>
        <p:nvPicPr>
          <p:cNvPr id="1026" name="Picture 2">
            <a:extLst>
              <a:ext uri="{FF2B5EF4-FFF2-40B4-BE49-F238E27FC236}">
                <a16:creationId xmlns:a16="http://schemas.microsoft.com/office/drawing/2014/main" id="{3C847CDC-581C-4984-A98B-3449E69170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1414" y="2991369"/>
            <a:ext cx="4585761" cy="2591570"/>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7E4B87A7-D748-4E68-99C5-E93472723AB5}"/>
              </a:ext>
            </a:extLst>
          </p:cNvPr>
          <p:cNvSpPr txBox="1"/>
          <p:nvPr/>
        </p:nvSpPr>
        <p:spPr>
          <a:xfrm>
            <a:off x="2565400" y="2312897"/>
            <a:ext cx="1356360" cy="369332"/>
          </a:xfrm>
          <a:prstGeom prst="rect">
            <a:avLst/>
          </a:prstGeom>
          <a:noFill/>
        </p:spPr>
        <p:txBody>
          <a:bodyPr wrap="square">
            <a:spAutoFit/>
          </a:bodyPr>
          <a:lstStyle/>
          <a:p>
            <a:r>
              <a:rPr lang="es-PE" sz="1800" b="1" u="sng" dirty="0"/>
              <a:t>Sector real</a:t>
            </a:r>
            <a:endParaRPr lang="en-US" b="1" u="sng" dirty="0"/>
          </a:p>
        </p:txBody>
      </p:sp>
      <p:sp>
        <p:nvSpPr>
          <p:cNvPr id="23" name="TextBox 22">
            <a:extLst>
              <a:ext uri="{FF2B5EF4-FFF2-40B4-BE49-F238E27FC236}">
                <a16:creationId xmlns:a16="http://schemas.microsoft.com/office/drawing/2014/main" id="{03A515CE-AE67-48B3-BF31-5CDF0708D7B8}"/>
              </a:ext>
            </a:extLst>
          </p:cNvPr>
          <p:cNvSpPr txBox="1"/>
          <p:nvPr/>
        </p:nvSpPr>
        <p:spPr>
          <a:xfrm>
            <a:off x="8204851" y="2389139"/>
            <a:ext cx="2034538" cy="369332"/>
          </a:xfrm>
          <a:prstGeom prst="rect">
            <a:avLst/>
          </a:prstGeom>
          <a:noFill/>
        </p:spPr>
        <p:txBody>
          <a:bodyPr wrap="square">
            <a:spAutoFit/>
          </a:bodyPr>
          <a:lstStyle/>
          <a:p>
            <a:r>
              <a:rPr lang="es-PE" sz="1800" b="1" u="sng" dirty="0"/>
              <a:t>Sector financiero</a:t>
            </a:r>
            <a:endParaRPr lang="en-US" b="1" u="sng" dirty="0"/>
          </a:p>
        </p:txBody>
      </p:sp>
      <p:sp>
        <p:nvSpPr>
          <p:cNvPr id="26" name="Rectangle: Rounded Corners 25">
            <a:extLst>
              <a:ext uri="{FF2B5EF4-FFF2-40B4-BE49-F238E27FC236}">
                <a16:creationId xmlns:a16="http://schemas.microsoft.com/office/drawing/2014/main" id="{5EC7ACCB-68B4-44D9-BBBC-9A5B6DB29F6E}"/>
              </a:ext>
            </a:extLst>
          </p:cNvPr>
          <p:cNvSpPr/>
          <p:nvPr/>
        </p:nvSpPr>
        <p:spPr>
          <a:xfrm>
            <a:off x="9093200" y="3088740"/>
            <a:ext cx="2123440" cy="954939"/>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dirty="0">
                <a:solidFill>
                  <a:schemeClr val="tx1"/>
                </a:solidFill>
              </a:rPr>
              <a:t>Depósitos (PN y PJ)</a:t>
            </a:r>
            <a:endParaRPr lang="en-US" dirty="0">
              <a:solidFill>
                <a:schemeClr val="tx1"/>
              </a:solidFill>
            </a:endParaRPr>
          </a:p>
        </p:txBody>
      </p:sp>
      <p:sp>
        <p:nvSpPr>
          <p:cNvPr id="27" name="Rectangle: Rounded Corners 26">
            <a:extLst>
              <a:ext uri="{FF2B5EF4-FFF2-40B4-BE49-F238E27FC236}">
                <a16:creationId xmlns:a16="http://schemas.microsoft.com/office/drawing/2014/main" id="{4FA13CF3-5299-46CB-98F0-FC2F83CDF4BD}"/>
              </a:ext>
            </a:extLst>
          </p:cNvPr>
          <p:cNvSpPr/>
          <p:nvPr/>
        </p:nvSpPr>
        <p:spPr>
          <a:xfrm>
            <a:off x="9076199" y="4135370"/>
            <a:ext cx="2123440" cy="556608"/>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dirty="0">
                <a:solidFill>
                  <a:schemeClr val="tx1"/>
                </a:solidFill>
              </a:rPr>
              <a:t>Adeudados</a:t>
            </a:r>
            <a:endParaRPr lang="en-US" dirty="0">
              <a:solidFill>
                <a:schemeClr val="tx1"/>
              </a:solidFill>
            </a:endParaRPr>
          </a:p>
        </p:txBody>
      </p:sp>
      <p:sp>
        <p:nvSpPr>
          <p:cNvPr id="29" name="Rectangle: Rounded Corners 28">
            <a:extLst>
              <a:ext uri="{FF2B5EF4-FFF2-40B4-BE49-F238E27FC236}">
                <a16:creationId xmlns:a16="http://schemas.microsoft.com/office/drawing/2014/main" id="{483C7017-DD38-435A-81B7-DB2AFC6D2124}"/>
              </a:ext>
            </a:extLst>
          </p:cNvPr>
          <p:cNvSpPr/>
          <p:nvPr/>
        </p:nvSpPr>
        <p:spPr>
          <a:xfrm>
            <a:off x="9093200" y="4857252"/>
            <a:ext cx="2123440" cy="556608"/>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dirty="0">
                <a:solidFill>
                  <a:schemeClr val="tx1"/>
                </a:solidFill>
              </a:rPr>
              <a:t>Patrimonio</a:t>
            </a:r>
            <a:endParaRPr lang="en-US" dirty="0">
              <a:solidFill>
                <a:schemeClr val="tx1"/>
              </a:solidFill>
            </a:endParaRPr>
          </a:p>
        </p:txBody>
      </p:sp>
      <p:sp>
        <p:nvSpPr>
          <p:cNvPr id="33" name="Rectangle 32">
            <a:extLst>
              <a:ext uri="{FF2B5EF4-FFF2-40B4-BE49-F238E27FC236}">
                <a16:creationId xmlns:a16="http://schemas.microsoft.com/office/drawing/2014/main" id="{7231B27F-9EE2-43A1-A396-8629AE9853E9}"/>
              </a:ext>
            </a:extLst>
          </p:cNvPr>
          <p:cNvSpPr/>
          <p:nvPr/>
        </p:nvSpPr>
        <p:spPr>
          <a:xfrm>
            <a:off x="1767840" y="5709998"/>
            <a:ext cx="7853680" cy="3077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dirty="0"/>
              <a:t>RL MN </a:t>
            </a:r>
            <a:r>
              <a:rPr lang="en-US" dirty="0"/>
              <a:t>≥  8%; RL ME ≥ 20%, Ratio de capital Global ≥ 10%</a:t>
            </a:r>
          </a:p>
        </p:txBody>
      </p:sp>
      <p:sp>
        <p:nvSpPr>
          <p:cNvPr id="36" name="TextBox 35">
            <a:extLst>
              <a:ext uri="{FF2B5EF4-FFF2-40B4-BE49-F238E27FC236}">
                <a16:creationId xmlns:a16="http://schemas.microsoft.com/office/drawing/2014/main" id="{A0DCD349-8FE7-482D-A0FC-5E34D84B74DF}"/>
              </a:ext>
            </a:extLst>
          </p:cNvPr>
          <p:cNvSpPr txBox="1"/>
          <p:nvPr/>
        </p:nvSpPr>
        <p:spPr>
          <a:xfrm>
            <a:off x="1984492" y="6038644"/>
            <a:ext cx="7660712" cy="738664"/>
          </a:xfrm>
          <a:prstGeom prst="rect">
            <a:avLst/>
          </a:prstGeom>
          <a:noFill/>
        </p:spPr>
        <p:txBody>
          <a:bodyPr wrap="square">
            <a:spAutoFit/>
          </a:bodyPr>
          <a:lstStyle/>
          <a:p>
            <a:r>
              <a:rPr lang="en-US" sz="1400" dirty="0">
                <a:hlinkClick r:id="rId4"/>
              </a:rPr>
              <a:t>Fuentes para mayor información: </a:t>
            </a:r>
          </a:p>
          <a:p>
            <a:r>
              <a:rPr lang="en-US" sz="1400" dirty="0">
                <a:hlinkClick r:id="rId4"/>
              </a:rPr>
              <a:t>https://intranet2.sbs.gob.pe/dv_int_cn/671/v4.0/Adjuntos/9075-2012.r.pd</a:t>
            </a:r>
            <a:endParaRPr lang="en-US" sz="1400" dirty="0"/>
          </a:p>
          <a:p>
            <a:r>
              <a:rPr lang="en-US" sz="1400" dirty="0"/>
              <a:t>https://www.sbs.gob.pe/Portals/0/jer/regul_sisfin_bfo_rep/20150917_Reporte%2013.docx</a:t>
            </a:r>
          </a:p>
        </p:txBody>
      </p:sp>
      <p:sp>
        <p:nvSpPr>
          <p:cNvPr id="35" name="Rectangle: Rounded Corners 34">
            <a:extLst>
              <a:ext uri="{FF2B5EF4-FFF2-40B4-BE49-F238E27FC236}">
                <a16:creationId xmlns:a16="http://schemas.microsoft.com/office/drawing/2014/main" id="{9CBF46A0-DDA4-4241-9118-52730E824553}"/>
              </a:ext>
            </a:extLst>
          </p:cNvPr>
          <p:cNvSpPr/>
          <p:nvPr/>
        </p:nvSpPr>
        <p:spPr>
          <a:xfrm>
            <a:off x="7257668" y="4734100"/>
            <a:ext cx="1618600" cy="25382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dirty="0">
                <a:solidFill>
                  <a:schemeClr val="tx1"/>
                </a:solidFill>
              </a:rPr>
              <a:t>Créditos</a:t>
            </a:r>
            <a:endParaRPr lang="en-US" dirty="0">
              <a:solidFill>
                <a:schemeClr val="tx1"/>
              </a:solidFill>
            </a:endParaRPr>
          </a:p>
        </p:txBody>
      </p:sp>
      <p:sp>
        <p:nvSpPr>
          <p:cNvPr id="38" name="Rectangle: Rounded Corners 37">
            <a:extLst>
              <a:ext uri="{FF2B5EF4-FFF2-40B4-BE49-F238E27FC236}">
                <a16:creationId xmlns:a16="http://schemas.microsoft.com/office/drawing/2014/main" id="{6636A690-93ED-4222-87E0-CE649D5F2FFC}"/>
              </a:ext>
            </a:extLst>
          </p:cNvPr>
          <p:cNvSpPr/>
          <p:nvPr/>
        </p:nvSpPr>
        <p:spPr>
          <a:xfrm>
            <a:off x="7257668" y="3341069"/>
            <a:ext cx="1618600" cy="25382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dirty="0">
                <a:solidFill>
                  <a:schemeClr val="tx1"/>
                </a:solidFill>
              </a:rPr>
              <a:t>Caja</a:t>
            </a:r>
            <a:endParaRPr lang="en-US" dirty="0">
              <a:solidFill>
                <a:schemeClr val="tx1"/>
              </a:solidFill>
            </a:endParaRPr>
          </a:p>
        </p:txBody>
      </p:sp>
      <p:sp>
        <p:nvSpPr>
          <p:cNvPr id="40" name="Rectangle: Rounded Corners 39">
            <a:extLst>
              <a:ext uri="{FF2B5EF4-FFF2-40B4-BE49-F238E27FC236}">
                <a16:creationId xmlns:a16="http://schemas.microsoft.com/office/drawing/2014/main" id="{749BE836-E98B-4AA0-B891-9958BFEE700D}"/>
              </a:ext>
            </a:extLst>
          </p:cNvPr>
          <p:cNvSpPr/>
          <p:nvPr/>
        </p:nvSpPr>
        <p:spPr>
          <a:xfrm>
            <a:off x="7257668" y="3635451"/>
            <a:ext cx="1618600" cy="25382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dirty="0">
                <a:solidFill>
                  <a:schemeClr val="tx1"/>
                </a:solidFill>
              </a:rPr>
              <a:t>Inversiones</a:t>
            </a:r>
            <a:endParaRPr lang="en-US" dirty="0">
              <a:solidFill>
                <a:schemeClr val="tx1"/>
              </a:solidFill>
            </a:endParaRPr>
          </a:p>
        </p:txBody>
      </p:sp>
      <p:sp>
        <p:nvSpPr>
          <p:cNvPr id="42" name="Rectangle: Rounded Corners 41">
            <a:extLst>
              <a:ext uri="{FF2B5EF4-FFF2-40B4-BE49-F238E27FC236}">
                <a16:creationId xmlns:a16="http://schemas.microsoft.com/office/drawing/2014/main" id="{7900A3DC-DE80-44FE-8893-2F3D0B5156E2}"/>
              </a:ext>
            </a:extLst>
          </p:cNvPr>
          <p:cNvSpPr/>
          <p:nvPr/>
        </p:nvSpPr>
        <p:spPr>
          <a:xfrm>
            <a:off x="7257668" y="5028482"/>
            <a:ext cx="1618600" cy="25382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dirty="0">
                <a:solidFill>
                  <a:schemeClr val="tx1"/>
                </a:solidFill>
              </a:rPr>
              <a:t>Otros activos</a:t>
            </a:r>
            <a:endParaRPr lang="en-US" dirty="0">
              <a:solidFill>
                <a:schemeClr val="tx1"/>
              </a:solidFill>
            </a:endParaRPr>
          </a:p>
        </p:txBody>
      </p:sp>
      <p:sp>
        <p:nvSpPr>
          <p:cNvPr id="44" name="Rectangle: Rounded Corners 43">
            <a:extLst>
              <a:ext uri="{FF2B5EF4-FFF2-40B4-BE49-F238E27FC236}">
                <a16:creationId xmlns:a16="http://schemas.microsoft.com/office/drawing/2014/main" id="{00AEBF3A-24EF-4905-B2D2-7CE310AAD8BE}"/>
              </a:ext>
            </a:extLst>
          </p:cNvPr>
          <p:cNvSpPr/>
          <p:nvPr/>
        </p:nvSpPr>
        <p:spPr>
          <a:xfrm>
            <a:off x="1538300" y="3160417"/>
            <a:ext cx="1618600" cy="25382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dirty="0">
                <a:solidFill>
                  <a:schemeClr val="tx1"/>
                </a:solidFill>
              </a:rPr>
              <a:t>Caja e inv.</a:t>
            </a:r>
            <a:endParaRPr lang="en-US" dirty="0">
              <a:solidFill>
                <a:schemeClr val="tx1"/>
              </a:solidFill>
            </a:endParaRPr>
          </a:p>
        </p:txBody>
      </p:sp>
      <p:sp>
        <p:nvSpPr>
          <p:cNvPr id="46" name="Rectangle: Rounded Corners 45">
            <a:extLst>
              <a:ext uri="{FF2B5EF4-FFF2-40B4-BE49-F238E27FC236}">
                <a16:creationId xmlns:a16="http://schemas.microsoft.com/office/drawing/2014/main" id="{89190BFB-0DF7-4787-8E71-80B60DF3D43A}"/>
              </a:ext>
            </a:extLst>
          </p:cNvPr>
          <p:cNvSpPr/>
          <p:nvPr/>
        </p:nvSpPr>
        <p:spPr>
          <a:xfrm>
            <a:off x="1517268" y="3469557"/>
            <a:ext cx="1618600" cy="25382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dirty="0">
                <a:solidFill>
                  <a:schemeClr val="tx1"/>
                </a:solidFill>
              </a:rPr>
              <a:t>CxCs</a:t>
            </a:r>
            <a:endParaRPr lang="en-US" dirty="0">
              <a:solidFill>
                <a:schemeClr val="tx1"/>
              </a:solidFill>
            </a:endParaRPr>
          </a:p>
        </p:txBody>
      </p:sp>
      <p:sp>
        <p:nvSpPr>
          <p:cNvPr id="48" name="Rectangle: Rounded Corners 47">
            <a:extLst>
              <a:ext uri="{FF2B5EF4-FFF2-40B4-BE49-F238E27FC236}">
                <a16:creationId xmlns:a16="http://schemas.microsoft.com/office/drawing/2014/main" id="{EAFBDB8F-D0BB-4A8F-AE55-1FE887E317BF}"/>
              </a:ext>
            </a:extLst>
          </p:cNvPr>
          <p:cNvSpPr/>
          <p:nvPr/>
        </p:nvSpPr>
        <p:spPr>
          <a:xfrm>
            <a:off x="1517268" y="3748869"/>
            <a:ext cx="1618600" cy="25382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dirty="0">
                <a:solidFill>
                  <a:schemeClr val="tx1"/>
                </a:solidFill>
              </a:rPr>
              <a:t>Inventarios</a:t>
            </a:r>
            <a:endParaRPr lang="en-US" dirty="0">
              <a:solidFill>
                <a:schemeClr val="tx1"/>
              </a:solidFill>
            </a:endParaRPr>
          </a:p>
        </p:txBody>
      </p:sp>
      <p:sp>
        <p:nvSpPr>
          <p:cNvPr id="50" name="Rectangle: Rounded Corners 49">
            <a:extLst>
              <a:ext uri="{FF2B5EF4-FFF2-40B4-BE49-F238E27FC236}">
                <a16:creationId xmlns:a16="http://schemas.microsoft.com/office/drawing/2014/main" id="{E09E106B-DF9D-4C2C-8106-7110A022D16F}"/>
              </a:ext>
            </a:extLst>
          </p:cNvPr>
          <p:cNvSpPr/>
          <p:nvPr/>
        </p:nvSpPr>
        <p:spPr>
          <a:xfrm>
            <a:off x="1483216" y="4667394"/>
            <a:ext cx="1618600" cy="25382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dirty="0">
                <a:solidFill>
                  <a:schemeClr val="tx1"/>
                </a:solidFill>
              </a:rPr>
              <a:t>Activo fijo</a:t>
            </a:r>
            <a:endParaRPr lang="en-US" dirty="0">
              <a:solidFill>
                <a:schemeClr val="tx1"/>
              </a:solidFill>
            </a:endParaRPr>
          </a:p>
        </p:txBody>
      </p:sp>
      <p:sp>
        <p:nvSpPr>
          <p:cNvPr id="52" name="Rectangle: Rounded Corners 51">
            <a:extLst>
              <a:ext uri="{FF2B5EF4-FFF2-40B4-BE49-F238E27FC236}">
                <a16:creationId xmlns:a16="http://schemas.microsoft.com/office/drawing/2014/main" id="{26A12003-ADD6-4D21-B429-287EEAB332CB}"/>
              </a:ext>
            </a:extLst>
          </p:cNvPr>
          <p:cNvSpPr/>
          <p:nvPr/>
        </p:nvSpPr>
        <p:spPr>
          <a:xfrm>
            <a:off x="1483216" y="4961776"/>
            <a:ext cx="1618600" cy="25382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dirty="0">
                <a:solidFill>
                  <a:schemeClr val="tx1"/>
                </a:solidFill>
              </a:rPr>
              <a:t>Otros activos</a:t>
            </a:r>
            <a:endParaRPr lang="en-US" dirty="0">
              <a:solidFill>
                <a:schemeClr val="tx1"/>
              </a:solidFill>
            </a:endParaRPr>
          </a:p>
        </p:txBody>
      </p:sp>
      <mc:AlternateContent xmlns:mc="http://schemas.openxmlformats.org/markup-compatibility/2006" xmlns:p14="http://schemas.microsoft.com/office/powerpoint/2010/main">
        <mc:Choice Requires="p14">
          <p:contentPart p14:bwMode="auto" r:id="rId5">
            <p14:nvContentPartPr>
              <p14:cNvPr id="5" name="Entrada de lápiz 4">
                <a:extLst>
                  <a:ext uri="{FF2B5EF4-FFF2-40B4-BE49-F238E27FC236}">
                    <a16:creationId xmlns:a16="http://schemas.microsoft.com/office/drawing/2014/main" id="{29262EAC-26C9-47D6-8BAC-3B052270F945}"/>
                  </a:ext>
                </a:extLst>
              </p14:cNvPr>
              <p14:cNvContentPartPr/>
              <p14:nvPr/>
            </p14:nvContentPartPr>
            <p14:xfrm>
              <a:off x="5397480" y="3525120"/>
              <a:ext cx="1684800" cy="1342800"/>
            </p14:xfrm>
          </p:contentPart>
        </mc:Choice>
        <mc:Fallback xmlns="">
          <p:pic>
            <p:nvPicPr>
              <p:cNvPr id="5" name="Entrada de lápiz 4">
                <a:extLst>
                  <a:ext uri="{FF2B5EF4-FFF2-40B4-BE49-F238E27FC236}">
                    <a16:creationId xmlns:a16="http://schemas.microsoft.com/office/drawing/2014/main" id="{29262EAC-26C9-47D6-8BAC-3B052270F945}"/>
                  </a:ext>
                </a:extLst>
              </p:cNvPr>
              <p:cNvPicPr/>
              <p:nvPr/>
            </p:nvPicPr>
            <p:blipFill>
              <a:blip r:embed="rId6"/>
              <a:stretch>
                <a:fillRect/>
              </a:stretch>
            </p:blipFill>
            <p:spPr>
              <a:xfrm>
                <a:off x="5388120" y="3515760"/>
                <a:ext cx="1703520" cy="13615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Entrada de lápiz 5">
                <a:extLst>
                  <a:ext uri="{FF2B5EF4-FFF2-40B4-BE49-F238E27FC236}">
                    <a16:creationId xmlns:a16="http://schemas.microsoft.com/office/drawing/2014/main" id="{C17ED9F2-2518-46D7-AC43-6D84ADE9E8CE}"/>
                  </a:ext>
                </a:extLst>
              </p14:cNvPr>
              <p14:cNvContentPartPr/>
              <p14:nvPr/>
            </p14:nvContentPartPr>
            <p14:xfrm>
              <a:off x="5712840" y="1882440"/>
              <a:ext cx="6359400" cy="4692600"/>
            </p14:xfrm>
          </p:contentPart>
        </mc:Choice>
        <mc:Fallback xmlns="">
          <p:pic>
            <p:nvPicPr>
              <p:cNvPr id="6" name="Entrada de lápiz 5">
                <a:extLst>
                  <a:ext uri="{FF2B5EF4-FFF2-40B4-BE49-F238E27FC236}">
                    <a16:creationId xmlns:a16="http://schemas.microsoft.com/office/drawing/2014/main" id="{C17ED9F2-2518-46D7-AC43-6D84ADE9E8CE}"/>
                  </a:ext>
                </a:extLst>
              </p:cNvPr>
              <p:cNvPicPr/>
              <p:nvPr/>
            </p:nvPicPr>
            <p:blipFill>
              <a:blip r:embed="rId8"/>
              <a:stretch>
                <a:fillRect/>
              </a:stretch>
            </p:blipFill>
            <p:spPr>
              <a:xfrm>
                <a:off x="5703480" y="1873080"/>
                <a:ext cx="6378120" cy="4711320"/>
              </a:xfrm>
              <a:prstGeom prst="rect">
                <a:avLst/>
              </a:prstGeom>
            </p:spPr>
          </p:pic>
        </mc:Fallback>
      </mc:AlternateContent>
    </p:spTree>
    <p:extLst>
      <p:ext uri="{BB962C8B-B14F-4D97-AF65-F5344CB8AC3E}">
        <p14:creationId xmlns:p14="http://schemas.microsoft.com/office/powerpoint/2010/main" val="13598548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Conector recto 2"/>
          <p:cNvCxnSpPr/>
          <p:nvPr/>
        </p:nvCxnSpPr>
        <p:spPr>
          <a:xfrm>
            <a:off x="2104734" y="980728"/>
            <a:ext cx="7951354" cy="0"/>
          </a:xfrm>
          <a:prstGeom prst="line">
            <a:avLst/>
          </a:prstGeom>
          <a:ln w="76200" cap="rnd" cmpd="sng">
            <a:solidFill>
              <a:srgbClr val="B0ACAB"/>
            </a:solidFill>
            <a:round/>
          </a:ln>
          <a:effectLst/>
        </p:spPr>
        <p:style>
          <a:lnRef idx="2">
            <a:schemeClr val="accent1"/>
          </a:lnRef>
          <a:fillRef idx="0">
            <a:schemeClr val="accent1"/>
          </a:fillRef>
          <a:effectRef idx="1">
            <a:schemeClr val="accent1"/>
          </a:effectRef>
          <a:fontRef idx="minor">
            <a:schemeClr val="tx1"/>
          </a:fontRef>
        </p:style>
      </p:cxnSp>
      <p:sp>
        <p:nvSpPr>
          <p:cNvPr id="5" name="CuadroTexto 3"/>
          <p:cNvSpPr txBox="1"/>
          <p:nvPr/>
        </p:nvSpPr>
        <p:spPr>
          <a:xfrm>
            <a:off x="2104733" y="307119"/>
            <a:ext cx="7951354" cy="584775"/>
          </a:xfrm>
          <a:prstGeom prst="rect">
            <a:avLst/>
          </a:prstGeom>
          <a:noFill/>
        </p:spPr>
        <p:txBody>
          <a:bodyPr wrap="square" rtlCol="0">
            <a:spAutoFit/>
          </a:bodyPr>
          <a:lstStyle/>
          <a:p>
            <a:r>
              <a:rPr lang="es-ES" sz="3200" b="1" dirty="0">
                <a:solidFill>
                  <a:srgbClr val="08238B"/>
                </a:solidFill>
              </a:rPr>
              <a:t>1.1. EFECTOS DE RETROALIMENTACION</a:t>
            </a:r>
          </a:p>
        </p:txBody>
      </p:sp>
      <p:graphicFrame>
        <p:nvGraphicFramePr>
          <p:cNvPr id="7" name="Diagrama 6"/>
          <p:cNvGraphicFramePr/>
          <p:nvPr>
            <p:extLst>
              <p:ext uri="{D42A27DB-BD31-4B8C-83A1-F6EECF244321}">
                <p14:modId xmlns:p14="http://schemas.microsoft.com/office/powerpoint/2010/main" val="1998333162"/>
              </p:ext>
            </p:extLst>
          </p:nvPr>
        </p:nvGraphicFramePr>
        <p:xfrm>
          <a:off x="1732914" y="891895"/>
          <a:ext cx="9255125" cy="529904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60996853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B1B7001-AEB6-2B4B-8530-D7C1C021FFBE}"/>
              </a:ext>
            </a:extLst>
          </p:cNvPr>
          <p:cNvSpPr>
            <a:spLocks noGrp="1"/>
          </p:cNvSpPr>
          <p:nvPr>
            <p:ph type="title"/>
          </p:nvPr>
        </p:nvSpPr>
        <p:spPr/>
        <p:txBody>
          <a:bodyPr/>
          <a:lstStyle/>
          <a:p>
            <a:r>
              <a:rPr lang="es-PE" dirty="0">
                <a:solidFill>
                  <a:schemeClr val="accent1">
                    <a:lumMod val="50000"/>
                  </a:schemeClr>
                </a:solidFill>
                <a:latin typeface="Aharoni" panose="020F0502020204030204" pitchFamily="34" charset="0"/>
                <a:cs typeface="Aharoni" panose="020F0502020204030204" pitchFamily="34" charset="0"/>
              </a:rPr>
              <a:t>5.3. Costo de capital</a:t>
            </a:r>
          </a:p>
        </p:txBody>
      </p:sp>
      <p:cxnSp>
        <p:nvCxnSpPr>
          <p:cNvPr id="9" name="Conector recto 8">
            <a:extLst>
              <a:ext uri="{FF2B5EF4-FFF2-40B4-BE49-F238E27FC236}">
                <a16:creationId xmlns:a16="http://schemas.microsoft.com/office/drawing/2014/main" id="{3320AA9A-5D2E-EB46-8024-C167552FBB22}"/>
              </a:ext>
            </a:extLst>
          </p:cNvPr>
          <p:cNvCxnSpPr>
            <a:cxnSpLocks/>
          </p:cNvCxnSpPr>
          <p:nvPr/>
        </p:nvCxnSpPr>
        <p:spPr>
          <a:xfrm>
            <a:off x="961696" y="1275061"/>
            <a:ext cx="9706304" cy="0"/>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pic>
        <p:nvPicPr>
          <p:cNvPr id="10" name="Imagen 9">
            <a:extLst>
              <a:ext uri="{FF2B5EF4-FFF2-40B4-BE49-F238E27FC236}">
                <a16:creationId xmlns:a16="http://schemas.microsoft.com/office/drawing/2014/main" id="{0CDEB235-85C1-9D40-90BB-58736A972CB1}"/>
              </a:ext>
            </a:extLst>
          </p:cNvPr>
          <p:cNvPicPr>
            <a:picLocks noChangeAspect="1"/>
          </p:cNvPicPr>
          <p:nvPr/>
        </p:nvPicPr>
        <p:blipFill>
          <a:blip r:embed="rId3"/>
          <a:stretch>
            <a:fillRect/>
          </a:stretch>
        </p:blipFill>
        <p:spPr>
          <a:xfrm>
            <a:off x="961696" y="1463417"/>
            <a:ext cx="257504" cy="497841"/>
          </a:xfrm>
          <a:prstGeom prst="rect">
            <a:avLst/>
          </a:prstGeom>
        </p:spPr>
      </p:pic>
      <p:sp>
        <p:nvSpPr>
          <p:cNvPr id="11" name="Rectángulo 10">
            <a:extLst>
              <a:ext uri="{FF2B5EF4-FFF2-40B4-BE49-F238E27FC236}">
                <a16:creationId xmlns:a16="http://schemas.microsoft.com/office/drawing/2014/main" id="{59BB65D7-CBA2-B64A-A524-7B7C5C6EC840}"/>
              </a:ext>
            </a:extLst>
          </p:cNvPr>
          <p:cNvSpPr/>
          <p:nvPr/>
        </p:nvSpPr>
        <p:spPr>
          <a:xfrm>
            <a:off x="1306407" y="1495257"/>
            <a:ext cx="6963766" cy="461665"/>
          </a:xfrm>
          <a:prstGeom prst="rect">
            <a:avLst/>
          </a:prstGeom>
        </p:spPr>
        <p:txBody>
          <a:bodyPr wrap="none">
            <a:spAutoFit/>
          </a:bodyPr>
          <a:lstStyle/>
          <a:p>
            <a:r>
              <a:rPr lang="es-PE" sz="2400" dirty="0">
                <a:solidFill>
                  <a:schemeClr val="accent1">
                    <a:lumMod val="50000"/>
                  </a:schemeClr>
                </a:solidFill>
                <a:latin typeface="Aharoni" panose="020F0502020204030204" pitchFamily="34" charset="0"/>
                <a:cs typeface="Aharoni" panose="020F0502020204030204" pitchFamily="34" charset="0"/>
              </a:rPr>
              <a:t>Costo promedio ponderado del capital (WACC)</a:t>
            </a:r>
            <a:endParaRPr lang="es-PE" sz="2400" dirty="0"/>
          </a:p>
        </p:txBody>
      </p:sp>
      <p:sp>
        <p:nvSpPr>
          <p:cNvPr id="3" name="CuadroTexto 19">
            <a:extLst>
              <a:ext uri="{FF2B5EF4-FFF2-40B4-BE49-F238E27FC236}">
                <a16:creationId xmlns:a16="http://schemas.microsoft.com/office/drawing/2014/main" id="{435DB878-EE6E-4920-84F5-604913CEDD27}"/>
              </a:ext>
            </a:extLst>
          </p:cNvPr>
          <p:cNvSpPr txBox="1"/>
          <p:nvPr/>
        </p:nvSpPr>
        <p:spPr>
          <a:xfrm>
            <a:off x="1306407" y="2078098"/>
            <a:ext cx="9869593" cy="1200329"/>
          </a:xfrm>
          <a:prstGeom prst="rect">
            <a:avLst/>
          </a:prstGeom>
          <a:noFill/>
        </p:spPr>
        <p:txBody>
          <a:bodyPr wrap="square" rtlCol="0">
            <a:spAutoFit/>
          </a:bodyPr>
          <a:lstStyle/>
          <a:p>
            <a:pPr algn="just"/>
            <a:r>
              <a:rPr lang="es-PE" dirty="0"/>
              <a:t>Refleja el valor del dinero en el tiempo ponderando el costo de capital propio y el costo de la deuda. </a:t>
            </a:r>
            <a:r>
              <a:rPr lang="es-ES_tradnl" altLang="es-PE" sz="1800" dirty="0"/>
              <a:t>Es una tasa de descuento que permite calcular la ganancia total del inversionista a partir únicamente del </a:t>
            </a:r>
            <a:r>
              <a:rPr lang="es-ES_tradnl" altLang="es-PE" sz="1800" b="1" dirty="0">
                <a:solidFill>
                  <a:schemeClr val="tx1"/>
                </a:solidFill>
              </a:rPr>
              <a:t>flujo de caja económico</a:t>
            </a:r>
            <a:r>
              <a:rPr lang="es-ES_tradnl" altLang="es-PE" sz="1800" dirty="0">
                <a:solidFill>
                  <a:schemeClr val="tx1"/>
                </a:solidFill>
              </a:rPr>
              <a:t>.</a:t>
            </a:r>
          </a:p>
          <a:p>
            <a:endParaRPr lang="es-PE" dirty="0"/>
          </a:p>
        </p:txBody>
      </p:sp>
      <mc:AlternateContent xmlns:mc="http://schemas.openxmlformats.org/markup-compatibility/2006" xmlns:a14="http://schemas.microsoft.com/office/drawing/2010/main">
        <mc:Choice Requires="a14">
          <p:sp>
            <p:nvSpPr>
              <p:cNvPr id="4" name="Text Box 19">
                <a:extLst>
                  <a:ext uri="{FF2B5EF4-FFF2-40B4-BE49-F238E27FC236}">
                    <a16:creationId xmlns:a16="http://schemas.microsoft.com/office/drawing/2014/main" id="{F3D31216-8BB3-4269-88F0-B9142AF42FC6}"/>
                  </a:ext>
                </a:extLst>
              </p:cNvPr>
              <p:cNvSpPr txBox="1">
                <a:spLocks noChangeArrowheads="1"/>
              </p:cNvSpPr>
              <p:nvPr/>
            </p:nvSpPr>
            <p:spPr bwMode="auto">
              <a:xfrm>
                <a:off x="2483273" y="3871379"/>
                <a:ext cx="5430520" cy="706476"/>
              </a:xfrm>
              <a:prstGeom prst="rect">
                <a:avLst/>
              </a:prstGeom>
              <a:solidFill>
                <a:schemeClr val="accent6">
                  <a:lumMod val="20000"/>
                  <a:lumOff val="80000"/>
                </a:schemeClr>
              </a:solidFill>
              <a:ln>
                <a:noFill/>
              </a:ln>
              <a:effectLst/>
            </p:spPr>
            <p:txBody>
              <a:bodyPr wrap="square" lIns="0" tIns="46800" rIns="0" bIns="46800" anchor="ctr">
                <a:spAutoFit/>
              </a:bodyPr>
              <a:lstStyle>
                <a:lvl1pPr eaLnBrk="0" hangingPunct="0">
                  <a:tabLst>
                    <a:tab pos="766763" algn="l"/>
                  </a:tabLst>
                  <a:defRPr sz="2400">
                    <a:solidFill>
                      <a:schemeClr val="tx2"/>
                    </a:solidFill>
                    <a:latin typeface="Arial" panose="020B0604020202020204" pitchFamily="34" charset="0"/>
                  </a:defRPr>
                </a:lvl1pPr>
                <a:lvl2pPr marL="742950" indent="-285750" eaLnBrk="0" hangingPunct="0">
                  <a:tabLst>
                    <a:tab pos="766763" algn="l"/>
                  </a:tabLst>
                  <a:defRPr sz="2400">
                    <a:solidFill>
                      <a:schemeClr val="tx2"/>
                    </a:solidFill>
                    <a:latin typeface="Arial" panose="020B0604020202020204" pitchFamily="34" charset="0"/>
                  </a:defRPr>
                </a:lvl2pPr>
                <a:lvl3pPr marL="1143000" indent="-228600" eaLnBrk="0" hangingPunct="0">
                  <a:tabLst>
                    <a:tab pos="766763" algn="l"/>
                  </a:tabLst>
                  <a:defRPr sz="2400">
                    <a:solidFill>
                      <a:schemeClr val="tx2"/>
                    </a:solidFill>
                    <a:latin typeface="Arial" panose="020B0604020202020204" pitchFamily="34" charset="0"/>
                  </a:defRPr>
                </a:lvl3pPr>
                <a:lvl4pPr marL="1600200" indent="-228600" eaLnBrk="0" hangingPunct="0">
                  <a:tabLst>
                    <a:tab pos="766763" algn="l"/>
                  </a:tabLst>
                  <a:defRPr sz="2400">
                    <a:solidFill>
                      <a:schemeClr val="tx2"/>
                    </a:solidFill>
                    <a:latin typeface="Arial" panose="020B0604020202020204" pitchFamily="34" charset="0"/>
                  </a:defRPr>
                </a:lvl4pPr>
                <a:lvl5pPr marL="2057400" indent="-228600" eaLnBrk="0" hangingPunct="0">
                  <a:tabLst>
                    <a:tab pos="766763" algn="l"/>
                  </a:tabLst>
                  <a:defRPr sz="2400">
                    <a:solidFill>
                      <a:schemeClr val="tx2"/>
                    </a:solidFill>
                    <a:latin typeface="Arial" panose="020B0604020202020204" pitchFamily="34" charset="0"/>
                  </a:defRPr>
                </a:lvl5pPr>
                <a:lvl6pPr marL="2514600" indent="-228600" eaLnBrk="0" fontAlgn="base" hangingPunct="0">
                  <a:spcBef>
                    <a:spcPct val="0"/>
                  </a:spcBef>
                  <a:spcAft>
                    <a:spcPct val="0"/>
                  </a:spcAft>
                  <a:tabLst>
                    <a:tab pos="766763" algn="l"/>
                  </a:tabLst>
                  <a:defRPr sz="2400">
                    <a:solidFill>
                      <a:schemeClr val="tx2"/>
                    </a:solidFill>
                    <a:latin typeface="Arial" panose="020B0604020202020204" pitchFamily="34" charset="0"/>
                  </a:defRPr>
                </a:lvl6pPr>
                <a:lvl7pPr marL="2971800" indent="-228600" eaLnBrk="0" fontAlgn="base" hangingPunct="0">
                  <a:spcBef>
                    <a:spcPct val="0"/>
                  </a:spcBef>
                  <a:spcAft>
                    <a:spcPct val="0"/>
                  </a:spcAft>
                  <a:tabLst>
                    <a:tab pos="766763" algn="l"/>
                  </a:tabLst>
                  <a:defRPr sz="2400">
                    <a:solidFill>
                      <a:schemeClr val="tx2"/>
                    </a:solidFill>
                    <a:latin typeface="Arial" panose="020B0604020202020204" pitchFamily="34" charset="0"/>
                  </a:defRPr>
                </a:lvl7pPr>
                <a:lvl8pPr marL="3429000" indent="-228600" eaLnBrk="0" fontAlgn="base" hangingPunct="0">
                  <a:spcBef>
                    <a:spcPct val="0"/>
                  </a:spcBef>
                  <a:spcAft>
                    <a:spcPct val="0"/>
                  </a:spcAft>
                  <a:tabLst>
                    <a:tab pos="766763" algn="l"/>
                  </a:tabLst>
                  <a:defRPr sz="2400">
                    <a:solidFill>
                      <a:schemeClr val="tx2"/>
                    </a:solidFill>
                    <a:latin typeface="Arial" panose="020B0604020202020204" pitchFamily="34" charset="0"/>
                  </a:defRPr>
                </a:lvl8pPr>
                <a:lvl9pPr marL="3886200" indent="-228600" eaLnBrk="0" fontAlgn="base" hangingPunct="0">
                  <a:spcBef>
                    <a:spcPct val="0"/>
                  </a:spcBef>
                  <a:spcAft>
                    <a:spcPct val="0"/>
                  </a:spcAft>
                  <a:tabLst>
                    <a:tab pos="766763" algn="l"/>
                  </a:tabLst>
                  <a:defRPr sz="2400">
                    <a:solidFill>
                      <a:schemeClr val="tx2"/>
                    </a:solidFill>
                    <a:latin typeface="Arial" panose="020B0604020202020204" pitchFamily="34" charset="0"/>
                  </a:defRPr>
                </a:lvl9pPr>
              </a:lstStyle>
              <a:p>
                <a:pPr algn="ctr" eaLnBrk="1" hangingPunct="1">
                  <a:spcBef>
                    <a:spcPct val="50000"/>
                  </a:spcBef>
                </a:pPr>
                <a14:m>
                  <m:oMath xmlns:m="http://schemas.openxmlformats.org/officeDocument/2006/math">
                    <m:r>
                      <a:rPr lang="es-PE" altLang="es-PE" sz="2800" b="0" i="1" smtClean="0">
                        <a:solidFill>
                          <a:schemeClr val="tx1"/>
                        </a:solidFill>
                        <a:latin typeface="Cambria Math" panose="02040503050406030204" pitchFamily="18" charset="0"/>
                      </a:rPr>
                      <m:t>𝑊𝐴𝐶𝐶</m:t>
                    </m:r>
                    <m:r>
                      <a:rPr lang="es-PE" altLang="es-PE" sz="2800" b="0" i="1" smtClean="0">
                        <a:solidFill>
                          <a:schemeClr val="tx1"/>
                        </a:solidFill>
                        <a:latin typeface="Cambria Math" panose="02040503050406030204" pitchFamily="18" charset="0"/>
                      </a:rPr>
                      <m:t>=</m:t>
                    </m:r>
                    <m:f>
                      <m:fPr>
                        <m:ctrlPr>
                          <a:rPr lang="es-PE" altLang="es-PE" sz="2800" b="0" i="1" smtClean="0">
                            <a:solidFill>
                              <a:schemeClr val="tx1"/>
                            </a:solidFill>
                            <a:latin typeface="Cambria Math" panose="02040503050406030204" pitchFamily="18" charset="0"/>
                          </a:rPr>
                        </m:ctrlPr>
                      </m:fPr>
                      <m:num>
                        <m:r>
                          <a:rPr lang="es-PE" altLang="es-PE" sz="2800" b="0" i="1" smtClean="0">
                            <a:solidFill>
                              <a:schemeClr val="tx1"/>
                            </a:solidFill>
                            <a:latin typeface="Cambria Math" panose="02040503050406030204" pitchFamily="18" charset="0"/>
                          </a:rPr>
                          <m:t>𝐸</m:t>
                        </m:r>
                      </m:num>
                      <m:den>
                        <m:r>
                          <a:rPr lang="es-PE" altLang="es-PE" sz="2800" b="0" i="1" smtClean="0">
                            <a:solidFill>
                              <a:schemeClr val="tx1"/>
                            </a:solidFill>
                            <a:latin typeface="Cambria Math" panose="02040503050406030204" pitchFamily="18" charset="0"/>
                          </a:rPr>
                          <m:t>𝑉</m:t>
                        </m:r>
                      </m:den>
                    </m:f>
                    <m:sSub>
                      <m:sSubPr>
                        <m:ctrlPr>
                          <a:rPr lang="es-PE" altLang="es-PE" sz="2800" b="0" i="1" smtClean="0">
                            <a:solidFill>
                              <a:schemeClr val="tx1"/>
                            </a:solidFill>
                            <a:latin typeface="Cambria Math" panose="02040503050406030204" pitchFamily="18" charset="0"/>
                          </a:rPr>
                        </m:ctrlPr>
                      </m:sSubPr>
                      <m:e>
                        <m:r>
                          <a:rPr lang="es-PE" altLang="es-PE" sz="2800" b="0" i="1" smtClean="0">
                            <a:solidFill>
                              <a:schemeClr val="tx1"/>
                            </a:solidFill>
                            <a:latin typeface="Cambria Math" panose="02040503050406030204" pitchFamily="18" charset="0"/>
                          </a:rPr>
                          <m:t>𝐾</m:t>
                        </m:r>
                      </m:e>
                      <m:sub>
                        <m:r>
                          <a:rPr lang="es-PE" altLang="es-PE" sz="2800" b="0" i="1" smtClean="0">
                            <a:solidFill>
                              <a:schemeClr val="tx1"/>
                            </a:solidFill>
                            <a:latin typeface="Cambria Math" panose="02040503050406030204" pitchFamily="18" charset="0"/>
                          </a:rPr>
                          <m:t>𝐴</m:t>
                        </m:r>
                      </m:sub>
                    </m:sSub>
                    <m:r>
                      <a:rPr lang="es-PE" altLang="es-PE" sz="2800" b="0" i="1" smtClean="0">
                        <a:solidFill>
                          <a:schemeClr val="tx1"/>
                        </a:solidFill>
                        <a:latin typeface="Cambria Math" panose="02040503050406030204" pitchFamily="18" charset="0"/>
                      </a:rPr>
                      <m:t>+</m:t>
                    </m:r>
                    <m:f>
                      <m:fPr>
                        <m:ctrlPr>
                          <a:rPr lang="es-PE" altLang="es-PE" sz="2800" i="1">
                            <a:solidFill>
                              <a:schemeClr val="tx1"/>
                            </a:solidFill>
                            <a:latin typeface="Cambria Math" panose="02040503050406030204" pitchFamily="18" charset="0"/>
                          </a:rPr>
                        </m:ctrlPr>
                      </m:fPr>
                      <m:num>
                        <m:r>
                          <a:rPr lang="es-PE" altLang="es-PE" sz="2800" b="0" i="1" smtClean="0">
                            <a:solidFill>
                              <a:schemeClr val="tx1"/>
                            </a:solidFill>
                            <a:latin typeface="Cambria Math" panose="02040503050406030204" pitchFamily="18" charset="0"/>
                          </a:rPr>
                          <m:t>𝑃</m:t>
                        </m:r>
                      </m:num>
                      <m:den>
                        <m:r>
                          <a:rPr lang="es-PE" altLang="es-PE" sz="2800" i="1">
                            <a:solidFill>
                              <a:schemeClr val="tx1"/>
                            </a:solidFill>
                            <a:latin typeface="Cambria Math" panose="02040503050406030204" pitchFamily="18" charset="0"/>
                          </a:rPr>
                          <m:t>𝑉</m:t>
                        </m:r>
                      </m:den>
                    </m:f>
                    <m:sSub>
                      <m:sSubPr>
                        <m:ctrlPr>
                          <a:rPr lang="es-PE" altLang="es-PE" sz="2800" i="1">
                            <a:solidFill>
                              <a:schemeClr val="tx1"/>
                            </a:solidFill>
                            <a:latin typeface="Cambria Math" panose="02040503050406030204" pitchFamily="18" charset="0"/>
                          </a:rPr>
                        </m:ctrlPr>
                      </m:sSubPr>
                      <m:e>
                        <m:r>
                          <a:rPr lang="es-PE" altLang="es-PE" sz="2800" i="1">
                            <a:solidFill>
                              <a:schemeClr val="tx1"/>
                            </a:solidFill>
                            <a:latin typeface="Cambria Math" panose="02040503050406030204" pitchFamily="18" charset="0"/>
                          </a:rPr>
                          <m:t>𝐾</m:t>
                        </m:r>
                      </m:e>
                      <m:sub>
                        <m:r>
                          <a:rPr lang="es-PE" altLang="es-PE" sz="2800" b="0" i="1" smtClean="0">
                            <a:solidFill>
                              <a:schemeClr val="tx1"/>
                            </a:solidFill>
                            <a:latin typeface="Cambria Math" panose="02040503050406030204" pitchFamily="18" charset="0"/>
                          </a:rPr>
                          <m:t>𝑃</m:t>
                        </m:r>
                      </m:sub>
                    </m:sSub>
                  </m:oMath>
                </a14:m>
                <a:r>
                  <a:rPr lang="es-ES_tradnl" altLang="es-PE" sz="2800" dirty="0">
                    <a:solidFill>
                      <a:schemeClr val="tx1"/>
                    </a:solidFill>
                    <a:latin typeface="Arial Narrow" panose="020B0606020202030204" pitchFamily="34" charset="0"/>
                  </a:rPr>
                  <a:t>+</a:t>
                </a:r>
                <a:r>
                  <a:rPr lang="es-PE" altLang="es-PE" sz="2800" dirty="0">
                    <a:solidFill>
                      <a:schemeClr val="tx1"/>
                    </a:solidFill>
                  </a:rPr>
                  <a:t> </a:t>
                </a:r>
                <a14:m>
                  <m:oMath xmlns:m="http://schemas.openxmlformats.org/officeDocument/2006/math">
                    <m:f>
                      <m:fPr>
                        <m:ctrlPr>
                          <a:rPr lang="es-PE" altLang="es-PE" sz="2800" i="1">
                            <a:solidFill>
                              <a:schemeClr val="tx1"/>
                            </a:solidFill>
                            <a:latin typeface="Cambria Math" panose="02040503050406030204" pitchFamily="18" charset="0"/>
                          </a:rPr>
                        </m:ctrlPr>
                      </m:fPr>
                      <m:num>
                        <m:r>
                          <a:rPr lang="es-PE" altLang="es-PE" sz="2800" b="0" i="1" smtClean="0">
                            <a:solidFill>
                              <a:schemeClr val="tx1"/>
                            </a:solidFill>
                            <a:latin typeface="Cambria Math" panose="02040503050406030204" pitchFamily="18" charset="0"/>
                          </a:rPr>
                          <m:t>𝐷</m:t>
                        </m:r>
                      </m:num>
                      <m:den>
                        <m:r>
                          <a:rPr lang="es-PE" altLang="es-PE" sz="2800" i="1">
                            <a:solidFill>
                              <a:schemeClr val="tx1"/>
                            </a:solidFill>
                            <a:latin typeface="Cambria Math" panose="02040503050406030204" pitchFamily="18" charset="0"/>
                          </a:rPr>
                          <m:t>𝑉</m:t>
                        </m:r>
                      </m:den>
                    </m:f>
                    <m:sSub>
                      <m:sSubPr>
                        <m:ctrlPr>
                          <a:rPr lang="es-PE" altLang="es-PE" sz="2800" i="1">
                            <a:solidFill>
                              <a:schemeClr val="tx1"/>
                            </a:solidFill>
                            <a:latin typeface="Cambria Math" panose="02040503050406030204" pitchFamily="18" charset="0"/>
                          </a:rPr>
                        </m:ctrlPr>
                      </m:sSubPr>
                      <m:e>
                        <m:r>
                          <a:rPr lang="es-PE" altLang="es-PE" sz="2800" i="1">
                            <a:solidFill>
                              <a:schemeClr val="tx1"/>
                            </a:solidFill>
                            <a:latin typeface="Cambria Math" panose="02040503050406030204" pitchFamily="18" charset="0"/>
                          </a:rPr>
                          <m:t>𝐾</m:t>
                        </m:r>
                      </m:e>
                      <m:sub>
                        <m:r>
                          <a:rPr lang="es-PE" altLang="es-PE" sz="2800" b="0" i="1" smtClean="0">
                            <a:solidFill>
                              <a:schemeClr val="tx1"/>
                            </a:solidFill>
                            <a:latin typeface="Cambria Math" panose="02040503050406030204" pitchFamily="18" charset="0"/>
                          </a:rPr>
                          <m:t>𝐷</m:t>
                        </m:r>
                      </m:sub>
                    </m:sSub>
                    <m:r>
                      <a:rPr lang="es-PE" altLang="es-PE" sz="2800" b="0" i="1" smtClean="0">
                        <a:solidFill>
                          <a:schemeClr val="tx1"/>
                        </a:solidFill>
                        <a:latin typeface="Cambria Math" panose="02040503050406030204" pitchFamily="18" charset="0"/>
                      </a:rPr>
                      <m:t>(1−</m:t>
                    </m:r>
                    <m:r>
                      <a:rPr lang="es-PE" altLang="es-PE" sz="2800" b="0" i="1" smtClean="0">
                        <a:solidFill>
                          <a:schemeClr val="tx1"/>
                        </a:solidFill>
                        <a:latin typeface="Cambria Math" panose="02040503050406030204" pitchFamily="18" charset="0"/>
                      </a:rPr>
                      <m:t>𝑇</m:t>
                    </m:r>
                    <m:r>
                      <a:rPr lang="es-PE" altLang="es-PE" sz="2800" b="0" i="1" smtClean="0">
                        <a:solidFill>
                          <a:schemeClr val="tx1"/>
                        </a:solidFill>
                        <a:latin typeface="Cambria Math" panose="02040503050406030204" pitchFamily="18" charset="0"/>
                      </a:rPr>
                      <m:t>)</m:t>
                    </m:r>
                  </m:oMath>
                </a14:m>
                <a:endParaRPr lang="es-ES_tradnl" altLang="es-PE" sz="2800" dirty="0">
                  <a:solidFill>
                    <a:schemeClr val="tx1"/>
                  </a:solidFill>
                  <a:latin typeface="Arial Narrow" panose="020B0606020202030204" pitchFamily="34" charset="0"/>
                </a:endParaRPr>
              </a:p>
            </p:txBody>
          </p:sp>
        </mc:Choice>
        <mc:Fallback xmlns="">
          <p:sp>
            <p:nvSpPr>
              <p:cNvPr id="4" name="Text Box 19">
                <a:extLst>
                  <a:ext uri="{FF2B5EF4-FFF2-40B4-BE49-F238E27FC236}">
                    <a16:creationId xmlns:a16="http://schemas.microsoft.com/office/drawing/2014/main" id="{F3D31216-8BB3-4269-88F0-B9142AF42FC6}"/>
                  </a:ext>
                </a:extLst>
              </p:cNvPr>
              <p:cNvSpPr txBox="1">
                <a:spLocks noRot="1" noChangeAspect="1" noMove="1" noResize="1" noEditPoints="1" noAdjustHandles="1" noChangeArrowheads="1" noChangeShapeType="1" noTextEdit="1"/>
              </p:cNvSpPr>
              <p:nvPr/>
            </p:nvSpPr>
            <p:spPr bwMode="auto">
              <a:xfrm>
                <a:off x="2483273" y="3871379"/>
                <a:ext cx="5430520" cy="706476"/>
              </a:xfrm>
              <a:prstGeom prst="rect">
                <a:avLst/>
              </a:prstGeom>
              <a:blipFill>
                <a:blip r:embed="rId5"/>
                <a:stretch>
                  <a:fillRect b="-9483"/>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 Box 19">
                <a:extLst>
                  <a:ext uri="{FF2B5EF4-FFF2-40B4-BE49-F238E27FC236}">
                    <a16:creationId xmlns:a16="http://schemas.microsoft.com/office/drawing/2014/main" id="{DCD66612-6FE5-44CF-969F-C608381F3D65}"/>
                  </a:ext>
                </a:extLst>
              </p:cNvPr>
              <p:cNvSpPr txBox="1">
                <a:spLocks noChangeArrowheads="1"/>
              </p:cNvSpPr>
              <p:nvPr/>
            </p:nvSpPr>
            <p:spPr bwMode="auto">
              <a:xfrm>
                <a:off x="2499750" y="2972200"/>
                <a:ext cx="5430520" cy="706476"/>
              </a:xfrm>
              <a:prstGeom prst="rect">
                <a:avLst/>
              </a:prstGeom>
              <a:solidFill>
                <a:schemeClr val="accent6">
                  <a:lumMod val="20000"/>
                  <a:lumOff val="80000"/>
                </a:schemeClr>
              </a:solidFill>
              <a:ln>
                <a:noFill/>
              </a:ln>
              <a:effectLst/>
            </p:spPr>
            <p:txBody>
              <a:bodyPr wrap="square" lIns="0" tIns="46800" rIns="0" bIns="46800" anchor="ctr">
                <a:spAutoFit/>
              </a:bodyPr>
              <a:lstStyle>
                <a:lvl1pPr eaLnBrk="0" hangingPunct="0">
                  <a:tabLst>
                    <a:tab pos="766763" algn="l"/>
                  </a:tabLst>
                  <a:defRPr sz="2400">
                    <a:solidFill>
                      <a:schemeClr val="tx2"/>
                    </a:solidFill>
                    <a:latin typeface="Arial" panose="020B0604020202020204" pitchFamily="34" charset="0"/>
                  </a:defRPr>
                </a:lvl1pPr>
                <a:lvl2pPr marL="742950" indent="-285750" eaLnBrk="0" hangingPunct="0">
                  <a:tabLst>
                    <a:tab pos="766763" algn="l"/>
                  </a:tabLst>
                  <a:defRPr sz="2400">
                    <a:solidFill>
                      <a:schemeClr val="tx2"/>
                    </a:solidFill>
                    <a:latin typeface="Arial" panose="020B0604020202020204" pitchFamily="34" charset="0"/>
                  </a:defRPr>
                </a:lvl2pPr>
                <a:lvl3pPr marL="1143000" indent="-228600" eaLnBrk="0" hangingPunct="0">
                  <a:tabLst>
                    <a:tab pos="766763" algn="l"/>
                  </a:tabLst>
                  <a:defRPr sz="2400">
                    <a:solidFill>
                      <a:schemeClr val="tx2"/>
                    </a:solidFill>
                    <a:latin typeface="Arial" panose="020B0604020202020204" pitchFamily="34" charset="0"/>
                  </a:defRPr>
                </a:lvl3pPr>
                <a:lvl4pPr marL="1600200" indent="-228600" eaLnBrk="0" hangingPunct="0">
                  <a:tabLst>
                    <a:tab pos="766763" algn="l"/>
                  </a:tabLst>
                  <a:defRPr sz="2400">
                    <a:solidFill>
                      <a:schemeClr val="tx2"/>
                    </a:solidFill>
                    <a:latin typeface="Arial" panose="020B0604020202020204" pitchFamily="34" charset="0"/>
                  </a:defRPr>
                </a:lvl4pPr>
                <a:lvl5pPr marL="2057400" indent="-228600" eaLnBrk="0" hangingPunct="0">
                  <a:tabLst>
                    <a:tab pos="766763" algn="l"/>
                  </a:tabLst>
                  <a:defRPr sz="2400">
                    <a:solidFill>
                      <a:schemeClr val="tx2"/>
                    </a:solidFill>
                    <a:latin typeface="Arial" panose="020B0604020202020204" pitchFamily="34" charset="0"/>
                  </a:defRPr>
                </a:lvl5pPr>
                <a:lvl6pPr marL="2514600" indent="-228600" eaLnBrk="0" fontAlgn="base" hangingPunct="0">
                  <a:spcBef>
                    <a:spcPct val="0"/>
                  </a:spcBef>
                  <a:spcAft>
                    <a:spcPct val="0"/>
                  </a:spcAft>
                  <a:tabLst>
                    <a:tab pos="766763" algn="l"/>
                  </a:tabLst>
                  <a:defRPr sz="2400">
                    <a:solidFill>
                      <a:schemeClr val="tx2"/>
                    </a:solidFill>
                    <a:latin typeface="Arial" panose="020B0604020202020204" pitchFamily="34" charset="0"/>
                  </a:defRPr>
                </a:lvl6pPr>
                <a:lvl7pPr marL="2971800" indent="-228600" eaLnBrk="0" fontAlgn="base" hangingPunct="0">
                  <a:spcBef>
                    <a:spcPct val="0"/>
                  </a:spcBef>
                  <a:spcAft>
                    <a:spcPct val="0"/>
                  </a:spcAft>
                  <a:tabLst>
                    <a:tab pos="766763" algn="l"/>
                  </a:tabLst>
                  <a:defRPr sz="2400">
                    <a:solidFill>
                      <a:schemeClr val="tx2"/>
                    </a:solidFill>
                    <a:latin typeface="Arial" panose="020B0604020202020204" pitchFamily="34" charset="0"/>
                  </a:defRPr>
                </a:lvl7pPr>
                <a:lvl8pPr marL="3429000" indent="-228600" eaLnBrk="0" fontAlgn="base" hangingPunct="0">
                  <a:spcBef>
                    <a:spcPct val="0"/>
                  </a:spcBef>
                  <a:spcAft>
                    <a:spcPct val="0"/>
                  </a:spcAft>
                  <a:tabLst>
                    <a:tab pos="766763" algn="l"/>
                  </a:tabLst>
                  <a:defRPr sz="2400">
                    <a:solidFill>
                      <a:schemeClr val="tx2"/>
                    </a:solidFill>
                    <a:latin typeface="Arial" panose="020B0604020202020204" pitchFamily="34" charset="0"/>
                  </a:defRPr>
                </a:lvl8pPr>
                <a:lvl9pPr marL="3886200" indent="-228600" eaLnBrk="0" fontAlgn="base" hangingPunct="0">
                  <a:spcBef>
                    <a:spcPct val="0"/>
                  </a:spcBef>
                  <a:spcAft>
                    <a:spcPct val="0"/>
                  </a:spcAft>
                  <a:tabLst>
                    <a:tab pos="766763" algn="l"/>
                  </a:tabLst>
                  <a:defRPr sz="2400">
                    <a:solidFill>
                      <a:schemeClr val="tx2"/>
                    </a:solidFill>
                    <a:latin typeface="Arial" panose="020B0604020202020204" pitchFamily="34" charset="0"/>
                  </a:defRPr>
                </a:lvl9pPr>
              </a:lstStyle>
              <a:p>
                <a:pPr algn="ctr" eaLnBrk="1" hangingPunct="1">
                  <a:spcBef>
                    <a:spcPct val="50000"/>
                  </a:spcBef>
                </a:pPr>
                <a14:m>
                  <m:oMath xmlns:m="http://schemas.openxmlformats.org/officeDocument/2006/math">
                    <m:r>
                      <a:rPr lang="es-PE" altLang="es-PE" sz="2800" b="0" i="1" smtClean="0">
                        <a:solidFill>
                          <a:schemeClr val="tx1"/>
                        </a:solidFill>
                        <a:latin typeface="Cambria Math" panose="02040503050406030204" pitchFamily="18" charset="0"/>
                      </a:rPr>
                      <m:t>𝑊𝐴𝐶𝐶</m:t>
                    </m:r>
                    <m:r>
                      <a:rPr lang="es-PE" altLang="es-PE" sz="2800" b="0" i="1" smtClean="0">
                        <a:solidFill>
                          <a:schemeClr val="tx1"/>
                        </a:solidFill>
                        <a:latin typeface="Cambria Math" panose="02040503050406030204" pitchFamily="18" charset="0"/>
                      </a:rPr>
                      <m:t>=</m:t>
                    </m:r>
                    <m:f>
                      <m:fPr>
                        <m:ctrlPr>
                          <a:rPr lang="es-PE" altLang="es-PE" sz="2800" b="0" i="1" smtClean="0">
                            <a:solidFill>
                              <a:schemeClr val="tx1"/>
                            </a:solidFill>
                            <a:latin typeface="Cambria Math" panose="02040503050406030204" pitchFamily="18" charset="0"/>
                          </a:rPr>
                        </m:ctrlPr>
                      </m:fPr>
                      <m:num>
                        <m:r>
                          <a:rPr lang="es-PE" altLang="es-PE" sz="2800" b="0" i="1" smtClean="0">
                            <a:solidFill>
                              <a:schemeClr val="tx1"/>
                            </a:solidFill>
                            <a:latin typeface="Cambria Math" panose="02040503050406030204" pitchFamily="18" charset="0"/>
                          </a:rPr>
                          <m:t>𝐸</m:t>
                        </m:r>
                      </m:num>
                      <m:den>
                        <m:r>
                          <a:rPr lang="es-PE" altLang="es-PE" sz="2800" b="0" i="1" smtClean="0">
                            <a:solidFill>
                              <a:schemeClr val="tx1"/>
                            </a:solidFill>
                            <a:latin typeface="Cambria Math" panose="02040503050406030204" pitchFamily="18" charset="0"/>
                          </a:rPr>
                          <m:t>𝑉</m:t>
                        </m:r>
                      </m:den>
                    </m:f>
                    <m:sSub>
                      <m:sSubPr>
                        <m:ctrlPr>
                          <a:rPr lang="es-PE" altLang="es-PE" sz="2800" b="0" i="1" smtClean="0">
                            <a:solidFill>
                              <a:schemeClr val="tx1"/>
                            </a:solidFill>
                            <a:latin typeface="Cambria Math" panose="02040503050406030204" pitchFamily="18" charset="0"/>
                          </a:rPr>
                        </m:ctrlPr>
                      </m:sSubPr>
                      <m:e>
                        <m:r>
                          <a:rPr lang="es-PE" altLang="es-PE" sz="2800" b="0" i="1" smtClean="0">
                            <a:solidFill>
                              <a:schemeClr val="tx1"/>
                            </a:solidFill>
                            <a:latin typeface="Cambria Math" panose="02040503050406030204" pitchFamily="18" charset="0"/>
                          </a:rPr>
                          <m:t>𝐾</m:t>
                        </m:r>
                      </m:e>
                      <m:sub>
                        <m:r>
                          <a:rPr lang="es-PE" altLang="es-PE" sz="2800" b="0" i="1" smtClean="0">
                            <a:solidFill>
                              <a:schemeClr val="tx1"/>
                            </a:solidFill>
                            <a:latin typeface="Cambria Math" panose="02040503050406030204" pitchFamily="18" charset="0"/>
                          </a:rPr>
                          <m:t>𝐴</m:t>
                        </m:r>
                      </m:sub>
                    </m:sSub>
                  </m:oMath>
                </a14:m>
                <a:r>
                  <a:rPr lang="es-ES_tradnl" altLang="es-PE" sz="2800" dirty="0">
                    <a:solidFill>
                      <a:schemeClr val="tx1"/>
                    </a:solidFill>
                    <a:latin typeface="Arial Narrow" panose="020B0606020202030204" pitchFamily="34" charset="0"/>
                  </a:rPr>
                  <a:t>+</a:t>
                </a:r>
                <a:r>
                  <a:rPr lang="es-PE" altLang="es-PE" sz="2800" dirty="0">
                    <a:solidFill>
                      <a:schemeClr val="tx1"/>
                    </a:solidFill>
                  </a:rPr>
                  <a:t> </a:t>
                </a:r>
                <a14:m>
                  <m:oMath xmlns:m="http://schemas.openxmlformats.org/officeDocument/2006/math">
                    <m:f>
                      <m:fPr>
                        <m:ctrlPr>
                          <a:rPr lang="es-PE" altLang="es-PE" sz="2800" i="1">
                            <a:solidFill>
                              <a:schemeClr val="tx1"/>
                            </a:solidFill>
                            <a:latin typeface="Cambria Math" panose="02040503050406030204" pitchFamily="18" charset="0"/>
                          </a:rPr>
                        </m:ctrlPr>
                      </m:fPr>
                      <m:num>
                        <m:r>
                          <a:rPr lang="es-PE" altLang="es-PE" sz="2800" b="0" i="1" smtClean="0">
                            <a:solidFill>
                              <a:schemeClr val="tx1"/>
                            </a:solidFill>
                            <a:latin typeface="Cambria Math" panose="02040503050406030204" pitchFamily="18" charset="0"/>
                          </a:rPr>
                          <m:t>𝐷</m:t>
                        </m:r>
                      </m:num>
                      <m:den>
                        <m:r>
                          <a:rPr lang="es-PE" altLang="es-PE" sz="2800" i="1">
                            <a:solidFill>
                              <a:schemeClr val="tx1"/>
                            </a:solidFill>
                            <a:latin typeface="Cambria Math" panose="02040503050406030204" pitchFamily="18" charset="0"/>
                          </a:rPr>
                          <m:t>𝑉</m:t>
                        </m:r>
                      </m:den>
                    </m:f>
                    <m:sSub>
                      <m:sSubPr>
                        <m:ctrlPr>
                          <a:rPr lang="es-PE" altLang="es-PE" sz="2800" i="1">
                            <a:solidFill>
                              <a:schemeClr val="tx1"/>
                            </a:solidFill>
                            <a:latin typeface="Cambria Math" panose="02040503050406030204" pitchFamily="18" charset="0"/>
                          </a:rPr>
                        </m:ctrlPr>
                      </m:sSubPr>
                      <m:e>
                        <m:r>
                          <a:rPr lang="es-PE" altLang="es-PE" sz="2800" i="1">
                            <a:solidFill>
                              <a:schemeClr val="tx1"/>
                            </a:solidFill>
                            <a:latin typeface="Cambria Math" panose="02040503050406030204" pitchFamily="18" charset="0"/>
                          </a:rPr>
                          <m:t>𝐾</m:t>
                        </m:r>
                      </m:e>
                      <m:sub>
                        <m:r>
                          <a:rPr lang="es-PE" altLang="es-PE" sz="2800" b="0" i="1" smtClean="0">
                            <a:solidFill>
                              <a:schemeClr val="tx1"/>
                            </a:solidFill>
                            <a:latin typeface="Cambria Math" panose="02040503050406030204" pitchFamily="18" charset="0"/>
                          </a:rPr>
                          <m:t>𝐷</m:t>
                        </m:r>
                      </m:sub>
                    </m:sSub>
                    <m:r>
                      <a:rPr lang="es-PE" altLang="es-PE" sz="2800" b="0" i="1" smtClean="0">
                        <a:solidFill>
                          <a:schemeClr val="tx1"/>
                        </a:solidFill>
                        <a:latin typeface="Cambria Math" panose="02040503050406030204" pitchFamily="18" charset="0"/>
                      </a:rPr>
                      <m:t>(1−</m:t>
                    </m:r>
                    <m:r>
                      <a:rPr lang="es-PE" altLang="es-PE" sz="2800" b="0" i="1" smtClean="0">
                        <a:solidFill>
                          <a:schemeClr val="tx1"/>
                        </a:solidFill>
                        <a:latin typeface="Cambria Math" panose="02040503050406030204" pitchFamily="18" charset="0"/>
                      </a:rPr>
                      <m:t>𝑇</m:t>
                    </m:r>
                    <m:r>
                      <a:rPr lang="es-PE" altLang="es-PE" sz="2800" b="0" i="1" smtClean="0">
                        <a:solidFill>
                          <a:schemeClr val="tx1"/>
                        </a:solidFill>
                        <a:latin typeface="Cambria Math" panose="02040503050406030204" pitchFamily="18" charset="0"/>
                      </a:rPr>
                      <m:t>)</m:t>
                    </m:r>
                  </m:oMath>
                </a14:m>
                <a:endParaRPr lang="es-ES_tradnl" altLang="es-PE" sz="2800" dirty="0">
                  <a:solidFill>
                    <a:schemeClr val="tx1"/>
                  </a:solidFill>
                  <a:latin typeface="Arial Narrow" panose="020B0606020202030204" pitchFamily="34" charset="0"/>
                </a:endParaRPr>
              </a:p>
            </p:txBody>
          </p:sp>
        </mc:Choice>
        <mc:Fallback xmlns="">
          <p:sp>
            <p:nvSpPr>
              <p:cNvPr id="17" name="Text Box 19">
                <a:extLst>
                  <a:ext uri="{FF2B5EF4-FFF2-40B4-BE49-F238E27FC236}">
                    <a16:creationId xmlns:a16="http://schemas.microsoft.com/office/drawing/2014/main" id="{DCD66612-6FE5-44CF-969F-C608381F3D65}"/>
                  </a:ext>
                </a:extLst>
              </p:cNvPr>
              <p:cNvSpPr txBox="1">
                <a:spLocks noRot="1" noChangeAspect="1" noMove="1" noResize="1" noEditPoints="1" noAdjustHandles="1" noChangeArrowheads="1" noChangeShapeType="1" noTextEdit="1"/>
              </p:cNvSpPr>
              <p:nvPr/>
            </p:nvSpPr>
            <p:spPr bwMode="auto">
              <a:xfrm>
                <a:off x="2499750" y="2972200"/>
                <a:ext cx="5430520" cy="706476"/>
              </a:xfrm>
              <a:prstGeom prst="rect">
                <a:avLst/>
              </a:prstGeom>
              <a:blipFill>
                <a:blip r:embed="rId6"/>
                <a:stretch>
                  <a:fillRect b="-9565"/>
                </a:stretch>
              </a:blipFill>
              <a:ln>
                <a:noFill/>
              </a:ln>
              <a:effectLst/>
            </p:spPr>
            <p:txBody>
              <a:bodyPr/>
              <a:lstStyle/>
              <a:p>
                <a:r>
                  <a:rPr lang="en-US">
                    <a:noFill/>
                  </a:rPr>
                  <a:t> </a:t>
                </a:r>
              </a:p>
            </p:txBody>
          </p:sp>
        </mc:Fallback>
      </mc:AlternateContent>
      <p:sp>
        <p:nvSpPr>
          <p:cNvPr id="20" name="TextBox 19">
            <a:extLst>
              <a:ext uri="{FF2B5EF4-FFF2-40B4-BE49-F238E27FC236}">
                <a16:creationId xmlns:a16="http://schemas.microsoft.com/office/drawing/2014/main" id="{5761FFF9-5597-4104-804A-D9A2966EC660}"/>
              </a:ext>
            </a:extLst>
          </p:cNvPr>
          <p:cNvSpPr txBox="1"/>
          <p:nvPr/>
        </p:nvSpPr>
        <p:spPr>
          <a:xfrm>
            <a:off x="8146429" y="3898947"/>
            <a:ext cx="2971800" cy="646331"/>
          </a:xfrm>
          <a:prstGeom prst="rect">
            <a:avLst/>
          </a:prstGeom>
          <a:solidFill>
            <a:schemeClr val="accent4">
              <a:lumMod val="40000"/>
              <a:lumOff val="60000"/>
            </a:schemeClr>
          </a:solidFill>
        </p:spPr>
        <p:txBody>
          <a:bodyPr wrap="square" rtlCol="0">
            <a:spAutoFit/>
          </a:bodyPr>
          <a:lstStyle/>
          <a:p>
            <a:r>
              <a:rPr lang="es-PE" dirty="0"/>
              <a:t>Deuda, Acciones preferentes y Acciones comunes</a:t>
            </a:r>
            <a:endParaRPr lang="en-US" dirty="0"/>
          </a:p>
        </p:txBody>
      </p:sp>
      <p:sp>
        <p:nvSpPr>
          <p:cNvPr id="22" name="TextBox 21">
            <a:extLst>
              <a:ext uri="{FF2B5EF4-FFF2-40B4-BE49-F238E27FC236}">
                <a16:creationId xmlns:a16="http://schemas.microsoft.com/office/drawing/2014/main" id="{73E3DE81-66A7-4593-865B-2FF44163D7F5}"/>
              </a:ext>
            </a:extLst>
          </p:cNvPr>
          <p:cNvSpPr txBox="1"/>
          <p:nvPr/>
        </p:nvSpPr>
        <p:spPr>
          <a:xfrm>
            <a:off x="8146429" y="3159443"/>
            <a:ext cx="2971800" cy="369332"/>
          </a:xfrm>
          <a:prstGeom prst="rect">
            <a:avLst/>
          </a:prstGeom>
          <a:solidFill>
            <a:schemeClr val="accent4">
              <a:lumMod val="40000"/>
              <a:lumOff val="60000"/>
            </a:schemeClr>
          </a:solidFill>
        </p:spPr>
        <p:txBody>
          <a:bodyPr wrap="square" rtlCol="0">
            <a:spAutoFit/>
          </a:bodyPr>
          <a:lstStyle/>
          <a:p>
            <a:r>
              <a:rPr lang="es-PE" dirty="0"/>
              <a:t>Deuda  y Acciones comunes</a:t>
            </a:r>
            <a:endParaRPr lang="en-US" dirty="0"/>
          </a:p>
        </p:txBody>
      </p:sp>
      <mc:AlternateContent xmlns:mc="http://schemas.openxmlformats.org/markup-compatibility/2006" xmlns:a14="http://schemas.microsoft.com/office/drawing/2010/main">
        <mc:Choice Requires="a14">
          <p:sp>
            <p:nvSpPr>
              <p:cNvPr id="24" name="CuadroTexto 19">
                <a:extLst>
                  <a:ext uri="{FF2B5EF4-FFF2-40B4-BE49-F238E27FC236}">
                    <a16:creationId xmlns:a16="http://schemas.microsoft.com/office/drawing/2014/main" id="{3AE64058-4C4D-42AF-9ED3-2E18B3176FE2}"/>
                  </a:ext>
                </a:extLst>
              </p:cNvPr>
              <p:cNvSpPr txBox="1"/>
              <p:nvPr/>
            </p:nvSpPr>
            <p:spPr>
              <a:xfrm>
                <a:off x="1306406" y="4637739"/>
                <a:ext cx="9869593" cy="2062103"/>
              </a:xfrm>
              <a:prstGeom prst="rect">
                <a:avLst/>
              </a:prstGeom>
              <a:noFill/>
            </p:spPr>
            <p:txBody>
              <a:bodyPr wrap="square" rtlCol="0">
                <a:spAutoFit/>
              </a:bodyPr>
              <a:lstStyle/>
              <a:p>
                <a:r>
                  <a:rPr lang="es-PE" sz="1600" dirty="0"/>
                  <a:t>Donde:</a:t>
                </a:r>
              </a:p>
              <a:p>
                <a:r>
                  <a:rPr lang="es-PE" altLang="es-PE" sz="1600" dirty="0"/>
                  <a:t>E: Valor de mercado de acciones comunes (N° de acciones comunes * Precio de mercado de cada acción)</a:t>
                </a:r>
              </a:p>
              <a:p>
                <a:r>
                  <a:rPr lang="es-PE" altLang="es-PE" sz="1600" dirty="0">
                    <a:solidFill>
                      <a:schemeClr val="tx1"/>
                    </a:solidFill>
                  </a:rPr>
                  <a:t>D: Valor de m</a:t>
                </a:r>
                <a:r>
                  <a:rPr lang="es-PE" altLang="es-PE" sz="1600" dirty="0"/>
                  <a:t>ercado de deuda</a:t>
                </a:r>
              </a:p>
              <a:p>
                <a:r>
                  <a:rPr lang="es-PE" altLang="es-PE" sz="1600" dirty="0">
                    <a:solidFill>
                      <a:schemeClr val="tx1"/>
                    </a:solidFill>
                  </a:rPr>
                  <a:t>P: Valor de mercado acciones </a:t>
                </a:r>
                <a:r>
                  <a:rPr lang="es-PE" altLang="es-PE" sz="1600" dirty="0"/>
                  <a:t>preferentes (N° de acciones preferentes* Precio de mercado de cada acción)</a:t>
                </a:r>
              </a:p>
              <a:p>
                <a:r>
                  <a:rPr lang="es-PE" altLang="es-PE" sz="1600" dirty="0">
                    <a:solidFill>
                      <a:schemeClr val="tx1"/>
                    </a:solidFill>
                  </a:rPr>
                  <a:t>V: Valor de mercado de la empresa: E+D+P</a:t>
                </a:r>
              </a:p>
              <a:p>
                <a14:m>
                  <m:oMath xmlns:m="http://schemas.openxmlformats.org/officeDocument/2006/math">
                    <m:sSub>
                      <m:sSubPr>
                        <m:ctrlPr>
                          <a:rPr lang="es-PE" altLang="es-PE" sz="1600" b="0" i="1" smtClean="0">
                            <a:solidFill>
                              <a:schemeClr val="tx1"/>
                            </a:solidFill>
                            <a:latin typeface="Cambria Math" panose="02040503050406030204" pitchFamily="18" charset="0"/>
                          </a:rPr>
                        </m:ctrlPr>
                      </m:sSubPr>
                      <m:e>
                        <m:r>
                          <a:rPr lang="es-PE" altLang="es-PE" sz="1600" b="0" i="1" smtClean="0">
                            <a:solidFill>
                              <a:schemeClr val="tx1"/>
                            </a:solidFill>
                            <a:latin typeface="Cambria Math" panose="02040503050406030204" pitchFamily="18" charset="0"/>
                          </a:rPr>
                          <m:t>𝐾</m:t>
                        </m:r>
                      </m:e>
                      <m:sub>
                        <m:r>
                          <a:rPr lang="es-PE" altLang="es-PE" sz="1600" b="0" i="1" smtClean="0">
                            <a:solidFill>
                              <a:schemeClr val="tx1"/>
                            </a:solidFill>
                            <a:latin typeface="Cambria Math" panose="02040503050406030204" pitchFamily="18" charset="0"/>
                          </a:rPr>
                          <m:t>𝐴</m:t>
                        </m:r>
                      </m:sub>
                    </m:sSub>
                    <m:r>
                      <a:rPr lang="es-PE" altLang="es-PE" sz="1600" b="0" i="1" smtClean="0">
                        <a:solidFill>
                          <a:schemeClr val="tx1"/>
                        </a:solidFill>
                        <a:latin typeface="Cambria Math" panose="02040503050406030204" pitchFamily="18" charset="0"/>
                      </a:rPr>
                      <m:t>:</m:t>
                    </m:r>
                  </m:oMath>
                </a14:m>
                <a:r>
                  <a:rPr lang="es-ES_tradnl" altLang="es-PE" sz="1600" dirty="0">
                    <a:solidFill>
                      <a:schemeClr val="tx1"/>
                    </a:solidFill>
                  </a:rPr>
                  <a:t> Costo de las acciones comunes</a:t>
                </a:r>
              </a:p>
              <a:p>
                <a14:m>
                  <m:oMath xmlns:m="http://schemas.openxmlformats.org/officeDocument/2006/math">
                    <m:sSub>
                      <m:sSubPr>
                        <m:ctrlPr>
                          <a:rPr lang="es-PE" altLang="es-PE" sz="1600" b="0" i="1" smtClean="0">
                            <a:solidFill>
                              <a:schemeClr val="tx1"/>
                            </a:solidFill>
                            <a:latin typeface="Cambria Math" panose="02040503050406030204" pitchFamily="18" charset="0"/>
                          </a:rPr>
                        </m:ctrlPr>
                      </m:sSubPr>
                      <m:e>
                        <m:r>
                          <a:rPr lang="es-PE" altLang="es-PE" sz="1600" b="0" i="1" smtClean="0">
                            <a:solidFill>
                              <a:schemeClr val="tx1"/>
                            </a:solidFill>
                            <a:latin typeface="Cambria Math" panose="02040503050406030204" pitchFamily="18" charset="0"/>
                          </a:rPr>
                          <m:t>𝐾</m:t>
                        </m:r>
                      </m:e>
                      <m:sub>
                        <m:r>
                          <a:rPr lang="es-PE" altLang="es-PE" sz="1600" b="0" i="1" smtClean="0">
                            <a:solidFill>
                              <a:schemeClr val="tx1"/>
                            </a:solidFill>
                            <a:latin typeface="Cambria Math" panose="02040503050406030204" pitchFamily="18" charset="0"/>
                          </a:rPr>
                          <m:t>𝑃</m:t>
                        </m:r>
                      </m:sub>
                    </m:sSub>
                    <m:r>
                      <a:rPr lang="es-PE" altLang="es-PE" sz="1600" b="0" i="1" smtClean="0">
                        <a:solidFill>
                          <a:schemeClr val="tx1"/>
                        </a:solidFill>
                        <a:latin typeface="Cambria Math" panose="02040503050406030204" pitchFamily="18" charset="0"/>
                      </a:rPr>
                      <m:t>:</m:t>
                    </m:r>
                  </m:oMath>
                </a14:m>
                <a:r>
                  <a:rPr lang="es-PE" altLang="es-PE" sz="1600" b="0" dirty="0">
                    <a:solidFill>
                      <a:schemeClr val="tx1"/>
                    </a:solidFill>
                  </a:rPr>
                  <a:t> Costo de las acciones preferentes</a:t>
                </a:r>
              </a:p>
              <a:p>
                <a14:m>
                  <m:oMath xmlns:m="http://schemas.openxmlformats.org/officeDocument/2006/math">
                    <m:sSub>
                      <m:sSubPr>
                        <m:ctrlPr>
                          <a:rPr lang="es-PE" altLang="es-PE" sz="1600" b="0" i="1" smtClean="0">
                            <a:solidFill>
                              <a:schemeClr val="tx1"/>
                            </a:solidFill>
                            <a:latin typeface="Cambria Math" panose="02040503050406030204" pitchFamily="18" charset="0"/>
                          </a:rPr>
                        </m:ctrlPr>
                      </m:sSubPr>
                      <m:e>
                        <m:r>
                          <a:rPr lang="es-PE" altLang="es-PE" sz="1600" b="0" i="1" smtClean="0">
                            <a:solidFill>
                              <a:schemeClr val="tx1"/>
                            </a:solidFill>
                            <a:latin typeface="Cambria Math" panose="02040503050406030204" pitchFamily="18" charset="0"/>
                          </a:rPr>
                          <m:t>𝐾</m:t>
                        </m:r>
                      </m:e>
                      <m:sub>
                        <m:r>
                          <a:rPr lang="es-PE" altLang="es-PE" sz="1600" b="0" i="1" smtClean="0">
                            <a:solidFill>
                              <a:schemeClr val="tx1"/>
                            </a:solidFill>
                            <a:latin typeface="Cambria Math" panose="02040503050406030204" pitchFamily="18" charset="0"/>
                          </a:rPr>
                          <m:t>𝐷</m:t>
                        </m:r>
                      </m:sub>
                    </m:sSub>
                    <m:r>
                      <a:rPr lang="es-PE" altLang="es-PE" sz="1600" b="0" i="1" smtClean="0">
                        <a:solidFill>
                          <a:schemeClr val="tx1"/>
                        </a:solidFill>
                        <a:latin typeface="Cambria Math" panose="02040503050406030204" pitchFamily="18" charset="0"/>
                      </a:rPr>
                      <m:t>(1−</m:t>
                    </m:r>
                    <m:r>
                      <a:rPr lang="es-PE" altLang="es-PE" sz="1600" b="0" i="1" smtClean="0">
                        <a:solidFill>
                          <a:schemeClr val="tx1"/>
                        </a:solidFill>
                        <a:latin typeface="Cambria Math" panose="02040503050406030204" pitchFamily="18" charset="0"/>
                      </a:rPr>
                      <m:t>𝑇</m:t>
                    </m:r>
                    <m:r>
                      <a:rPr lang="es-PE" altLang="es-PE" sz="1600" b="0" i="1" smtClean="0">
                        <a:solidFill>
                          <a:schemeClr val="tx1"/>
                        </a:solidFill>
                        <a:latin typeface="Cambria Math" panose="02040503050406030204" pitchFamily="18" charset="0"/>
                      </a:rPr>
                      <m:t>):</m:t>
                    </m:r>
                  </m:oMath>
                </a14:m>
                <a:r>
                  <a:rPr lang="es-PE" sz="1600" dirty="0"/>
                  <a:t> Costo de la deuda después de impuestos</a:t>
                </a:r>
              </a:p>
            </p:txBody>
          </p:sp>
        </mc:Choice>
        <mc:Fallback xmlns="">
          <p:sp>
            <p:nvSpPr>
              <p:cNvPr id="24" name="CuadroTexto 19">
                <a:extLst>
                  <a:ext uri="{FF2B5EF4-FFF2-40B4-BE49-F238E27FC236}">
                    <a16:creationId xmlns:a16="http://schemas.microsoft.com/office/drawing/2014/main" id="{3AE64058-4C4D-42AF-9ED3-2E18B3176FE2}"/>
                  </a:ext>
                </a:extLst>
              </p:cNvPr>
              <p:cNvSpPr txBox="1">
                <a:spLocks noRot="1" noChangeAspect="1" noMove="1" noResize="1" noEditPoints="1" noAdjustHandles="1" noChangeArrowheads="1" noChangeShapeType="1" noTextEdit="1"/>
              </p:cNvSpPr>
              <p:nvPr/>
            </p:nvSpPr>
            <p:spPr>
              <a:xfrm>
                <a:off x="1306406" y="4637739"/>
                <a:ext cx="9869593" cy="2062103"/>
              </a:xfrm>
              <a:prstGeom prst="rect">
                <a:avLst/>
              </a:prstGeom>
              <a:blipFill>
                <a:blip r:embed="rId7"/>
                <a:stretch>
                  <a:fillRect l="-309" t="-888" b="-2959"/>
                </a:stretch>
              </a:blipFill>
            </p:spPr>
            <p:txBody>
              <a:bodyPr/>
              <a:lstStyle/>
              <a:p>
                <a:r>
                  <a:rPr lang="en-US">
                    <a:noFill/>
                  </a:rPr>
                  <a:t> </a:t>
                </a:r>
              </a:p>
            </p:txBody>
          </p:sp>
        </mc:Fallback>
      </mc:AlternateContent>
    </p:spTree>
    <p:extLst>
      <p:ext uri="{BB962C8B-B14F-4D97-AF65-F5344CB8AC3E}">
        <p14:creationId xmlns:p14="http://schemas.microsoft.com/office/powerpoint/2010/main" val="329356225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B1B7001-AEB6-2B4B-8530-D7C1C021FFBE}"/>
              </a:ext>
            </a:extLst>
          </p:cNvPr>
          <p:cNvSpPr>
            <a:spLocks noGrp="1"/>
          </p:cNvSpPr>
          <p:nvPr>
            <p:ph type="title"/>
          </p:nvPr>
        </p:nvSpPr>
        <p:spPr/>
        <p:txBody>
          <a:bodyPr/>
          <a:lstStyle/>
          <a:p>
            <a:r>
              <a:rPr lang="es-PE" dirty="0">
                <a:solidFill>
                  <a:schemeClr val="accent1">
                    <a:lumMod val="50000"/>
                  </a:schemeClr>
                </a:solidFill>
                <a:latin typeface="Aharoni" panose="020F0502020204030204" pitchFamily="34" charset="0"/>
                <a:cs typeface="Aharoni" panose="020F0502020204030204" pitchFamily="34" charset="0"/>
              </a:rPr>
              <a:t>5.3. Costo de capital</a:t>
            </a:r>
          </a:p>
        </p:txBody>
      </p:sp>
      <p:cxnSp>
        <p:nvCxnSpPr>
          <p:cNvPr id="9" name="Conector recto 8">
            <a:extLst>
              <a:ext uri="{FF2B5EF4-FFF2-40B4-BE49-F238E27FC236}">
                <a16:creationId xmlns:a16="http://schemas.microsoft.com/office/drawing/2014/main" id="{3320AA9A-5D2E-EB46-8024-C167552FBB22}"/>
              </a:ext>
            </a:extLst>
          </p:cNvPr>
          <p:cNvCxnSpPr>
            <a:cxnSpLocks/>
          </p:cNvCxnSpPr>
          <p:nvPr/>
        </p:nvCxnSpPr>
        <p:spPr>
          <a:xfrm>
            <a:off x="961696" y="1275061"/>
            <a:ext cx="9706304" cy="0"/>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pic>
        <p:nvPicPr>
          <p:cNvPr id="10" name="Imagen 9">
            <a:extLst>
              <a:ext uri="{FF2B5EF4-FFF2-40B4-BE49-F238E27FC236}">
                <a16:creationId xmlns:a16="http://schemas.microsoft.com/office/drawing/2014/main" id="{0CDEB235-85C1-9D40-90BB-58736A972CB1}"/>
              </a:ext>
            </a:extLst>
          </p:cNvPr>
          <p:cNvPicPr>
            <a:picLocks noChangeAspect="1"/>
          </p:cNvPicPr>
          <p:nvPr/>
        </p:nvPicPr>
        <p:blipFill>
          <a:blip r:embed="rId3"/>
          <a:stretch>
            <a:fillRect/>
          </a:stretch>
        </p:blipFill>
        <p:spPr>
          <a:xfrm>
            <a:off x="961696" y="1463417"/>
            <a:ext cx="257504" cy="497841"/>
          </a:xfrm>
          <a:prstGeom prst="rect">
            <a:avLst/>
          </a:prstGeom>
        </p:spPr>
      </p:pic>
      <p:sp>
        <p:nvSpPr>
          <p:cNvPr id="11" name="Rectángulo 10">
            <a:extLst>
              <a:ext uri="{FF2B5EF4-FFF2-40B4-BE49-F238E27FC236}">
                <a16:creationId xmlns:a16="http://schemas.microsoft.com/office/drawing/2014/main" id="{59BB65D7-CBA2-B64A-A524-7B7C5C6EC840}"/>
              </a:ext>
            </a:extLst>
          </p:cNvPr>
          <p:cNvSpPr/>
          <p:nvPr/>
        </p:nvSpPr>
        <p:spPr>
          <a:xfrm>
            <a:off x="1306407" y="1495257"/>
            <a:ext cx="3430747" cy="461665"/>
          </a:xfrm>
          <a:prstGeom prst="rect">
            <a:avLst/>
          </a:prstGeom>
        </p:spPr>
        <p:txBody>
          <a:bodyPr wrap="none">
            <a:spAutoFit/>
          </a:bodyPr>
          <a:lstStyle/>
          <a:p>
            <a:r>
              <a:rPr lang="es-PE" sz="2400" dirty="0">
                <a:solidFill>
                  <a:schemeClr val="accent1">
                    <a:lumMod val="50000"/>
                  </a:schemeClr>
                </a:solidFill>
                <a:latin typeface="Aharoni" panose="020F0502020204030204" pitchFamily="34" charset="0"/>
                <a:cs typeface="Aharoni" panose="020F0502020204030204" pitchFamily="34" charset="0"/>
              </a:rPr>
              <a:t>Costo de la deuda(KD)</a:t>
            </a:r>
            <a:endParaRPr lang="es-PE" sz="2400" dirty="0"/>
          </a:p>
        </p:txBody>
      </p:sp>
      <p:sp>
        <p:nvSpPr>
          <p:cNvPr id="3" name="CuadroTexto 19">
            <a:extLst>
              <a:ext uri="{FF2B5EF4-FFF2-40B4-BE49-F238E27FC236}">
                <a16:creationId xmlns:a16="http://schemas.microsoft.com/office/drawing/2014/main" id="{435DB878-EE6E-4920-84F5-604913CEDD27}"/>
              </a:ext>
            </a:extLst>
          </p:cNvPr>
          <p:cNvSpPr txBox="1"/>
          <p:nvPr/>
        </p:nvSpPr>
        <p:spPr>
          <a:xfrm>
            <a:off x="1306407" y="2078098"/>
            <a:ext cx="9869593" cy="2862322"/>
          </a:xfrm>
          <a:prstGeom prst="rect">
            <a:avLst/>
          </a:prstGeom>
          <a:noFill/>
        </p:spPr>
        <p:txBody>
          <a:bodyPr wrap="square" rtlCol="0">
            <a:spAutoFit/>
          </a:bodyPr>
          <a:lstStyle/>
          <a:p>
            <a:pPr algn="just"/>
            <a:r>
              <a:rPr lang="es-PE" dirty="0"/>
              <a:t>Un aspecto importante que debemos recordar es que los costos históricos son irrelevantes. Lo que interesa es el costo de conseguir </a:t>
            </a:r>
            <a:r>
              <a:rPr lang="es-PE" b="1" dirty="0"/>
              <a:t>nuevos préstamos </a:t>
            </a:r>
            <a:r>
              <a:rPr lang="es-PE" dirty="0"/>
              <a:t>o el </a:t>
            </a:r>
            <a:r>
              <a:rPr lang="es-PE" b="1" dirty="0"/>
              <a:t>rendimiento al vencimiento de los bonos </a:t>
            </a:r>
            <a:r>
              <a:rPr lang="es-PE" dirty="0"/>
              <a:t>que se encuentran en circulación.</a:t>
            </a:r>
          </a:p>
          <a:p>
            <a:pPr algn="just"/>
            <a:r>
              <a:rPr lang="es-PE" b="1" dirty="0"/>
              <a:t>Bonos:</a:t>
            </a:r>
          </a:p>
          <a:p>
            <a:pPr algn="just"/>
            <a:r>
              <a:rPr lang="es-PE" altLang="es-PE" dirty="0"/>
              <a:t>- Si la empresa no tiene deuda emitida públicamente que se comercialice, puede tomarse como referencia la rentabilidad al vencimiento de bonos de similar clasificación.</a:t>
            </a:r>
            <a:endParaRPr lang="es-ES_tradnl" altLang="es-PE" sz="1800" dirty="0">
              <a:solidFill>
                <a:schemeClr val="tx1"/>
              </a:solidFill>
            </a:endParaRPr>
          </a:p>
          <a:p>
            <a:r>
              <a:rPr lang="es-PE" b="1" dirty="0"/>
              <a:t>Préstamos:</a:t>
            </a:r>
          </a:p>
          <a:p>
            <a:pPr marL="285750" indent="-285750">
              <a:buFontTx/>
              <a:buChar char="-"/>
            </a:pPr>
            <a:r>
              <a:rPr lang="es-PE" dirty="0"/>
              <a:t>En el caso de préstamos, lo que se considerará como costo será la tasa efectiva anual (TEA).</a:t>
            </a:r>
          </a:p>
          <a:p>
            <a:pPr algn="just"/>
            <a:r>
              <a:rPr lang="es-PE" dirty="0"/>
              <a:t>* Adicional: Los intereses son tomados como gasto y son deducibles para determinar el monto imponible sobre el que se calculará el impuesto a la renta, es decir, hay un escudo fiscal.</a:t>
            </a:r>
          </a:p>
        </p:txBody>
      </p:sp>
      <mc:AlternateContent xmlns:mc="http://schemas.openxmlformats.org/markup-compatibility/2006" xmlns:a14="http://schemas.microsoft.com/office/drawing/2010/main">
        <mc:Choice Requires="a14">
          <p:sp>
            <p:nvSpPr>
              <p:cNvPr id="17" name="Text Box 19">
                <a:extLst>
                  <a:ext uri="{FF2B5EF4-FFF2-40B4-BE49-F238E27FC236}">
                    <a16:creationId xmlns:a16="http://schemas.microsoft.com/office/drawing/2014/main" id="{DCD66612-6FE5-44CF-969F-C608381F3D65}"/>
                  </a:ext>
                </a:extLst>
              </p:cNvPr>
              <p:cNvSpPr txBox="1">
                <a:spLocks noChangeArrowheads="1"/>
              </p:cNvSpPr>
              <p:nvPr/>
            </p:nvSpPr>
            <p:spPr bwMode="auto">
              <a:xfrm>
                <a:off x="3380740" y="5043192"/>
                <a:ext cx="5430520" cy="525401"/>
              </a:xfrm>
              <a:prstGeom prst="rect">
                <a:avLst/>
              </a:prstGeom>
              <a:solidFill>
                <a:schemeClr val="accent3">
                  <a:lumMod val="40000"/>
                  <a:lumOff val="60000"/>
                </a:schemeClr>
              </a:solidFill>
              <a:ln>
                <a:noFill/>
              </a:ln>
              <a:effectLst/>
            </p:spPr>
            <p:txBody>
              <a:bodyPr wrap="square" lIns="0" tIns="46800" rIns="0" bIns="46800" anchor="ctr">
                <a:spAutoFit/>
              </a:bodyPr>
              <a:lstStyle>
                <a:lvl1pPr eaLnBrk="0" hangingPunct="0">
                  <a:tabLst>
                    <a:tab pos="766763" algn="l"/>
                  </a:tabLst>
                  <a:defRPr sz="2400">
                    <a:solidFill>
                      <a:schemeClr val="tx2"/>
                    </a:solidFill>
                    <a:latin typeface="Arial" panose="020B0604020202020204" pitchFamily="34" charset="0"/>
                  </a:defRPr>
                </a:lvl1pPr>
                <a:lvl2pPr marL="742950" indent="-285750" eaLnBrk="0" hangingPunct="0">
                  <a:tabLst>
                    <a:tab pos="766763" algn="l"/>
                  </a:tabLst>
                  <a:defRPr sz="2400">
                    <a:solidFill>
                      <a:schemeClr val="tx2"/>
                    </a:solidFill>
                    <a:latin typeface="Arial" panose="020B0604020202020204" pitchFamily="34" charset="0"/>
                  </a:defRPr>
                </a:lvl2pPr>
                <a:lvl3pPr marL="1143000" indent="-228600" eaLnBrk="0" hangingPunct="0">
                  <a:tabLst>
                    <a:tab pos="766763" algn="l"/>
                  </a:tabLst>
                  <a:defRPr sz="2400">
                    <a:solidFill>
                      <a:schemeClr val="tx2"/>
                    </a:solidFill>
                    <a:latin typeface="Arial" panose="020B0604020202020204" pitchFamily="34" charset="0"/>
                  </a:defRPr>
                </a:lvl3pPr>
                <a:lvl4pPr marL="1600200" indent="-228600" eaLnBrk="0" hangingPunct="0">
                  <a:tabLst>
                    <a:tab pos="766763" algn="l"/>
                  </a:tabLst>
                  <a:defRPr sz="2400">
                    <a:solidFill>
                      <a:schemeClr val="tx2"/>
                    </a:solidFill>
                    <a:latin typeface="Arial" panose="020B0604020202020204" pitchFamily="34" charset="0"/>
                  </a:defRPr>
                </a:lvl4pPr>
                <a:lvl5pPr marL="2057400" indent="-228600" eaLnBrk="0" hangingPunct="0">
                  <a:tabLst>
                    <a:tab pos="766763" algn="l"/>
                  </a:tabLst>
                  <a:defRPr sz="2400">
                    <a:solidFill>
                      <a:schemeClr val="tx2"/>
                    </a:solidFill>
                    <a:latin typeface="Arial" panose="020B0604020202020204" pitchFamily="34" charset="0"/>
                  </a:defRPr>
                </a:lvl5pPr>
                <a:lvl6pPr marL="2514600" indent="-228600" eaLnBrk="0" fontAlgn="base" hangingPunct="0">
                  <a:spcBef>
                    <a:spcPct val="0"/>
                  </a:spcBef>
                  <a:spcAft>
                    <a:spcPct val="0"/>
                  </a:spcAft>
                  <a:tabLst>
                    <a:tab pos="766763" algn="l"/>
                  </a:tabLst>
                  <a:defRPr sz="2400">
                    <a:solidFill>
                      <a:schemeClr val="tx2"/>
                    </a:solidFill>
                    <a:latin typeface="Arial" panose="020B0604020202020204" pitchFamily="34" charset="0"/>
                  </a:defRPr>
                </a:lvl6pPr>
                <a:lvl7pPr marL="2971800" indent="-228600" eaLnBrk="0" fontAlgn="base" hangingPunct="0">
                  <a:spcBef>
                    <a:spcPct val="0"/>
                  </a:spcBef>
                  <a:spcAft>
                    <a:spcPct val="0"/>
                  </a:spcAft>
                  <a:tabLst>
                    <a:tab pos="766763" algn="l"/>
                  </a:tabLst>
                  <a:defRPr sz="2400">
                    <a:solidFill>
                      <a:schemeClr val="tx2"/>
                    </a:solidFill>
                    <a:latin typeface="Arial" panose="020B0604020202020204" pitchFamily="34" charset="0"/>
                  </a:defRPr>
                </a:lvl7pPr>
                <a:lvl8pPr marL="3429000" indent="-228600" eaLnBrk="0" fontAlgn="base" hangingPunct="0">
                  <a:spcBef>
                    <a:spcPct val="0"/>
                  </a:spcBef>
                  <a:spcAft>
                    <a:spcPct val="0"/>
                  </a:spcAft>
                  <a:tabLst>
                    <a:tab pos="766763" algn="l"/>
                  </a:tabLst>
                  <a:defRPr sz="2400">
                    <a:solidFill>
                      <a:schemeClr val="tx2"/>
                    </a:solidFill>
                    <a:latin typeface="Arial" panose="020B0604020202020204" pitchFamily="34" charset="0"/>
                  </a:defRPr>
                </a:lvl8pPr>
                <a:lvl9pPr marL="3886200" indent="-228600" eaLnBrk="0" fontAlgn="base" hangingPunct="0">
                  <a:spcBef>
                    <a:spcPct val="0"/>
                  </a:spcBef>
                  <a:spcAft>
                    <a:spcPct val="0"/>
                  </a:spcAft>
                  <a:tabLst>
                    <a:tab pos="766763" algn="l"/>
                  </a:tabLst>
                  <a:defRPr sz="2400">
                    <a:solidFill>
                      <a:schemeClr val="tx2"/>
                    </a:solidFill>
                    <a:latin typeface="Arial" panose="020B0604020202020204" pitchFamily="34" charset="0"/>
                  </a:defRPr>
                </a:lvl9pPr>
              </a:lstStyle>
              <a:p>
                <a:pPr eaLnBrk="1" hangingPunct="1">
                  <a:spcBef>
                    <a:spcPct val="50000"/>
                  </a:spcBef>
                </a:pPr>
                <a14:m>
                  <m:oMathPara xmlns:m="http://schemas.openxmlformats.org/officeDocument/2006/math">
                    <m:oMathParaPr>
                      <m:jc m:val="centerGroup"/>
                    </m:oMathParaPr>
                    <m:oMath xmlns:m="http://schemas.openxmlformats.org/officeDocument/2006/math">
                      <m:sSub>
                        <m:sSubPr>
                          <m:ctrlPr>
                            <a:rPr lang="es-PE" altLang="es-PE" sz="2800" i="1">
                              <a:solidFill>
                                <a:schemeClr val="tx1"/>
                              </a:solidFill>
                              <a:latin typeface="Cambria Math" panose="02040503050406030204" pitchFamily="18" charset="0"/>
                            </a:rPr>
                          </m:ctrlPr>
                        </m:sSubPr>
                        <m:e>
                          <m:r>
                            <a:rPr lang="es-PE" altLang="es-PE" sz="2800" i="1">
                              <a:solidFill>
                                <a:schemeClr val="tx1"/>
                              </a:solidFill>
                              <a:latin typeface="Cambria Math" panose="02040503050406030204" pitchFamily="18" charset="0"/>
                            </a:rPr>
                            <m:t>𝐾</m:t>
                          </m:r>
                        </m:e>
                        <m:sub>
                          <m:r>
                            <a:rPr lang="es-PE" altLang="es-PE" sz="2800" b="0" i="1" smtClean="0">
                              <a:solidFill>
                                <a:schemeClr val="tx1"/>
                              </a:solidFill>
                              <a:latin typeface="Cambria Math" panose="02040503050406030204" pitchFamily="18" charset="0"/>
                            </a:rPr>
                            <m:t>𝐷</m:t>
                          </m:r>
                        </m:sub>
                      </m:sSub>
                      <m:r>
                        <a:rPr lang="es-PE" altLang="es-PE" sz="2800" b="0" i="1" smtClean="0">
                          <a:solidFill>
                            <a:schemeClr val="tx1"/>
                          </a:solidFill>
                          <a:latin typeface="Cambria Math" panose="02040503050406030204" pitchFamily="18" charset="0"/>
                        </a:rPr>
                        <m:t>(1−</m:t>
                      </m:r>
                      <m:r>
                        <a:rPr lang="es-PE" altLang="es-PE" sz="2800" b="0" i="1" smtClean="0">
                          <a:solidFill>
                            <a:schemeClr val="tx1"/>
                          </a:solidFill>
                          <a:latin typeface="Cambria Math" panose="02040503050406030204" pitchFamily="18" charset="0"/>
                        </a:rPr>
                        <m:t>𝑇</m:t>
                      </m:r>
                      <m:r>
                        <a:rPr lang="es-PE" altLang="es-PE" sz="2800" b="0" i="1" smtClean="0">
                          <a:solidFill>
                            <a:schemeClr val="tx1"/>
                          </a:solidFill>
                          <a:latin typeface="Cambria Math" panose="02040503050406030204" pitchFamily="18" charset="0"/>
                        </a:rPr>
                        <m:t>)</m:t>
                      </m:r>
                    </m:oMath>
                  </m:oMathPara>
                </a14:m>
                <a:endParaRPr lang="es-ES_tradnl" altLang="es-PE" sz="2800" dirty="0">
                  <a:solidFill>
                    <a:schemeClr val="tx1"/>
                  </a:solidFill>
                  <a:latin typeface="Arial Narrow" panose="020B0606020202030204" pitchFamily="34" charset="0"/>
                </a:endParaRPr>
              </a:p>
            </p:txBody>
          </p:sp>
        </mc:Choice>
        <mc:Fallback xmlns="">
          <p:sp>
            <p:nvSpPr>
              <p:cNvPr id="17" name="Text Box 19">
                <a:extLst>
                  <a:ext uri="{FF2B5EF4-FFF2-40B4-BE49-F238E27FC236}">
                    <a16:creationId xmlns:a16="http://schemas.microsoft.com/office/drawing/2014/main" id="{DCD66612-6FE5-44CF-969F-C608381F3D65}"/>
                  </a:ext>
                </a:extLst>
              </p:cNvPr>
              <p:cNvSpPr txBox="1">
                <a:spLocks noRot="1" noChangeAspect="1" noMove="1" noResize="1" noEditPoints="1" noAdjustHandles="1" noChangeArrowheads="1" noChangeShapeType="1" noTextEdit="1"/>
              </p:cNvSpPr>
              <p:nvPr/>
            </p:nvSpPr>
            <p:spPr bwMode="auto">
              <a:xfrm>
                <a:off x="3380740" y="5043192"/>
                <a:ext cx="5430520" cy="525401"/>
              </a:xfrm>
              <a:prstGeom prst="rect">
                <a:avLst/>
              </a:prstGeom>
              <a:blipFill>
                <a:blip r:embed="rId5"/>
                <a:stretch>
                  <a:fillRect/>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CuadroTexto 19">
                <a:extLst>
                  <a:ext uri="{FF2B5EF4-FFF2-40B4-BE49-F238E27FC236}">
                    <a16:creationId xmlns:a16="http://schemas.microsoft.com/office/drawing/2014/main" id="{3AE64058-4C4D-42AF-9ED3-2E18B3176FE2}"/>
                  </a:ext>
                </a:extLst>
              </p:cNvPr>
              <p:cNvSpPr txBox="1"/>
              <p:nvPr/>
            </p:nvSpPr>
            <p:spPr>
              <a:xfrm>
                <a:off x="1306406" y="5671365"/>
                <a:ext cx="9869593" cy="1077218"/>
              </a:xfrm>
              <a:prstGeom prst="rect">
                <a:avLst/>
              </a:prstGeom>
              <a:noFill/>
            </p:spPr>
            <p:txBody>
              <a:bodyPr wrap="square" rtlCol="0">
                <a:spAutoFit/>
              </a:bodyPr>
              <a:lstStyle/>
              <a:p>
                <a:r>
                  <a:rPr lang="es-PE" sz="1600" dirty="0"/>
                  <a:t>Donde:</a:t>
                </a:r>
              </a:p>
              <a:p>
                <a14:m>
                  <m:oMath xmlns:m="http://schemas.openxmlformats.org/officeDocument/2006/math">
                    <m:sSub>
                      <m:sSubPr>
                        <m:ctrlPr>
                          <a:rPr lang="es-PE" altLang="es-PE" sz="1600" b="0" i="1" smtClean="0">
                            <a:solidFill>
                              <a:schemeClr val="tx1"/>
                            </a:solidFill>
                            <a:latin typeface="Cambria Math" panose="02040503050406030204" pitchFamily="18" charset="0"/>
                          </a:rPr>
                        </m:ctrlPr>
                      </m:sSubPr>
                      <m:e>
                        <m:r>
                          <a:rPr lang="es-PE" altLang="es-PE" sz="1600" b="0" i="1" smtClean="0">
                            <a:solidFill>
                              <a:schemeClr val="tx1"/>
                            </a:solidFill>
                            <a:latin typeface="Cambria Math" panose="02040503050406030204" pitchFamily="18" charset="0"/>
                          </a:rPr>
                          <m:t>𝐾</m:t>
                        </m:r>
                      </m:e>
                      <m:sub>
                        <m:r>
                          <a:rPr lang="es-PE" altLang="es-PE" sz="1600" b="0" i="1" smtClean="0">
                            <a:solidFill>
                              <a:schemeClr val="tx1"/>
                            </a:solidFill>
                            <a:latin typeface="Cambria Math" panose="02040503050406030204" pitchFamily="18" charset="0"/>
                          </a:rPr>
                          <m:t>𝐷</m:t>
                        </m:r>
                      </m:sub>
                    </m:sSub>
                    <m:r>
                      <a:rPr lang="es-PE" altLang="es-PE" sz="1600" b="0" i="1" smtClean="0">
                        <a:solidFill>
                          <a:schemeClr val="tx1"/>
                        </a:solidFill>
                        <a:latin typeface="Cambria Math" panose="02040503050406030204" pitchFamily="18" charset="0"/>
                      </a:rPr>
                      <m:t>(1−</m:t>
                    </m:r>
                    <m:r>
                      <a:rPr lang="es-PE" altLang="es-PE" sz="1600" b="0" i="1" smtClean="0">
                        <a:solidFill>
                          <a:schemeClr val="tx1"/>
                        </a:solidFill>
                        <a:latin typeface="Cambria Math" panose="02040503050406030204" pitchFamily="18" charset="0"/>
                      </a:rPr>
                      <m:t>𝑇</m:t>
                    </m:r>
                    <m:r>
                      <a:rPr lang="es-PE" altLang="es-PE" sz="1600" b="0" i="1" smtClean="0">
                        <a:solidFill>
                          <a:schemeClr val="tx1"/>
                        </a:solidFill>
                        <a:latin typeface="Cambria Math" panose="02040503050406030204" pitchFamily="18" charset="0"/>
                      </a:rPr>
                      <m:t>):</m:t>
                    </m:r>
                  </m:oMath>
                </a14:m>
                <a:r>
                  <a:rPr lang="es-PE" sz="1600" dirty="0"/>
                  <a:t> Costo de la deuda después de impuestos</a:t>
                </a:r>
              </a:p>
              <a:p>
                <a14:m>
                  <m:oMath xmlns:m="http://schemas.openxmlformats.org/officeDocument/2006/math">
                    <m:sSub>
                      <m:sSubPr>
                        <m:ctrlPr>
                          <a:rPr lang="es-PE" altLang="es-PE" sz="1600" b="0" i="1" smtClean="0">
                            <a:solidFill>
                              <a:schemeClr val="tx1"/>
                            </a:solidFill>
                            <a:latin typeface="Cambria Math" panose="02040503050406030204" pitchFamily="18" charset="0"/>
                          </a:rPr>
                        </m:ctrlPr>
                      </m:sSubPr>
                      <m:e>
                        <m:r>
                          <a:rPr lang="es-PE" altLang="es-PE" sz="1600" b="0" i="1" smtClean="0">
                            <a:solidFill>
                              <a:schemeClr val="tx1"/>
                            </a:solidFill>
                            <a:latin typeface="Cambria Math" panose="02040503050406030204" pitchFamily="18" charset="0"/>
                          </a:rPr>
                          <m:t>𝐾</m:t>
                        </m:r>
                      </m:e>
                      <m:sub>
                        <m:r>
                          <a:rPr lang="es-PE" altLang="es-PE" sz="1600" b="0" i="1" smtClean="0">
                            <a:solidFill>
                              <a:schemeClr val="tx1"/>
                            </a:solidFill>
                            <a:latin typeface="Cambria Math" panose="02040503050406030204" pitchFamily="18" charset="0"/>
                          </a:rPr>
                          <m:t>𝐷</m:t>
                        </m:r>
                      </m:sub>
                    </m:sSub>
                  </m:oMath>
                </a14:m>
                <a:r>
                  <a:rPr lang="es-PE" sz="1600" dirty="0"/>
                  <a:t>: Costo de la deuda</a:t>
                </a:r>
              </a:p>
              <a:p>
                <a:r>
                  <a:rPr lang="es-PE" sz="1600" dirty="0"/>
                  <a:t>T: Impuesto a la renta</a:t>
                </a:r>
              </a:p>
            </p:txBody>
          </p:sp>
        </mc:Choice>
        <mc:Fallback xmlns="">
          <p:sp>
            <p:nvSpPr>
              <p:cNvPr id="24" name="CuadroTexto 19">
                <a:extLst>
                  <a:ext uri="{FF2B5EF4-FFF2-40B4-BE49-F238E27FC236}">
                    <a16:creationId xmlns:a16="http://schemas.microsoft.com/office/drawing/2014/main" id="{3AE64058-4C4D-42AF-9ED3-2E18B3176FE2}"/>
                  </a:ext>
                </a:extLst>
              </p:cNvPr>
              <p:cNvSpPr txBox="1">
                <a:spLocks noRot="1" noChangeAspect="1" noMove="1" noResize="1" noEditPoints="1" noAdjustHandles="1" noChangeArrowheads="1" noChangeShapeType="1" noTextEdit="1"/>
              </p:cNvSpPr>
              <p:nvPr/>
            </p:nvSpPr>
            <p:spPr>
              <a:xfrm>
                <a:off x="1306406" y="5671365"/>
                <a:ext cx="9869593" cy="1077218"/>
              </a:xfrm>
              <a:prstGeom prst="rect">
                <a:avLst/>
              </a:prstGeom>
              <a:blipFill>
                <a:blip r:embed="rId6"/>
                <a:stretch>
                  <a:fillRect l="-309" t="-1695" b="-6215"/>
                </a:stretch>
              </a:blipFill>
            </p:spPr>
            <p:txBody>
              <a:bodyPr/>
              <a:lstStyle/>
              <a:p>
                <a:r>
                  <a:rPr lang="en-US">
                    <a:noFill/>
                  </a:rPr>
                  <a:t> </a:t>
                </a:r>
              </a:p>
            </p:txBody>
          </p:sp>
        </mc:Fallback>
      </mc:AlternateContent>
    </p:spTree>
    <p:extLst>
      <p:ext uri="{BB962C8B-B14F-4D97-AF65-F5344CB8AC3E}">
        <p14:creationId xmlns:p14="http://schemas.microsoft.com/office/powerpoint/2010/main" val="270999579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B1B7001-AEB6-2B4B-8530-D7C1C021FFBE}"/>
              </a:ext>
            </a:extLst>
          </p:cNvPr>
          <p:cNvSpPr>
            <a:spLocks noGrp="1"/>
          </p:cNvSpPr>
          <p:nvPr>
            <p:ph type="title"/>
          </p:nvPr>
        </p:nvSpPr>
        <p:spPr/>
        <p:txBody>
          <a:bodyPr/>
          <a:lstStyle/>
          <a:p>
            <a:r>
              <a:rPr lang="es-PE" dirty="0">
                <a:solidFill>
                  <a:schemeClr val="accent1">
                    <a:lumMod val="50000"/>
                  </a:schemeClr>
                </a:solidFill>
                <a:latin typeface="Aharoni" panose="020F0502020204030204" pitchFamily="34" charset="0"/>
                <a:cs typeface="Aharoni" panose="020F0502020204030204" pitchFamily="34" charset="0"/>
              </a:rPr>
              <a:t>5.3. Costo de capital</a:t>
            </a:r>
          </a:p>
        </p:txBody>
      </p:sp>
      <p:cxnSp>
        <p:nvCxnSpPr>
          <p:cNvPr id="9" name="Conector recto 8">
            <a:extLst>
              <a:ext uri="{FF2B5EF4-FFF2-40B4-BE49-F238E27FC236}">
                <a16:creationId xmlns:a16="http://schemas.microsoft.com/office/drawing/2014/main" id="{3320AA9A-5D2E-EB46-8024-C167552FBB22}"/>
              </a:ext>
            </a:extLst>
          </p:cNvPr>
          <p:cNvCxnSpPr>
            <a:cxnSpLocks/>
          </p:cNvCxnSpPr>
          <p:nvPr/>
        </p:nvCxnSpPr>
        <p:spPr>
          <a:xfrm>
            <a:off x="961696" y="1275061"/>
            <a:ext cx="9706304" cy="0"/>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pic>
        <p:nvPicPr>
          <p:cNvPr id="10" name="Imagen 9">
            <a:extLst>
              <a:ext uri="{FF2B5EF4-FFF2-40B4-BE49-F238E27FC236}">
                <a16:creationId xmlns:a16="http://schemas.microsoft.com/office/drawing/2014/main" id="{0CDEB235-85C1-9D40-90BB-58736A972CB1}"/>
              </a:ext>
            </a:extLst>
          </p:cNvPr>
          <p:cNvPicPr>
            <a:picLocks noChangeAspect="1"/>
          </p:cNvPicPr>
          <p:nvPr/>
        </p:nvPicPr>
        <p:blipFill>
          <a:blip r:embed="rId3"/>
          <a:stretch>
            <a:fillRect/>
          </a:stretch>
        </p:blipFill>
        <p:spPr>
          <a:xfrm>
            <a:off x="961696" y="1463417"/>
            <a:ext cx="257504" cy="497841"/>
          </a:xfrm>
          <a:prstGeom prst="rect">
            <a:avLst/>
          </a:prstGeom>
        </p:spPr>
      </p:pic>
      <p:sp>
        <p:nvSpPr>
          <p:cNvPr id="11" name="Rectángulo 10">
            <a:extLst>
              <a:ext uri="{FF2B5EF4-FFF2-40B4-BE49-F238E27FC236}">
                <a16:creationId xmlns:a16="http://schemas.microsoft.com/office/drawing/2014/main" id="{59BB65D7-CBA2-B64A-A524-7B7C5C6EC840}"/>
              </a:ext>
            </a:extLst>
          </p:cNvPr>
          <p:cNvSpPr/>
          <p:nvPr/>
        </p:nvSpPr>
        <p:spPr>
          <a:xfrm>
            <a:off x="1306407" y="1495257"/>
            <a:ext cx="5984331" cy="461665"/>
          </a:xfrm>
          <a:prstGeom prst="rect">
            <a:avLst/>
          </a:prstGeom>
        </p:spPr>
        <p:txBody>
          <a:bodyPr wrap="none">
            <a:spAutoFit/>
          </a:bodyPr>
          <a:lstStyle/>
          <a:p>
            <a:r>
              <a:rPr lang="es-PE" sz="2400" dirty="0">
                <a:solidFill>
                  <a:schemeClr val="accent1">
                    <a:lumMod val="50000"/>
                  </a:schemeClr>
                </a:solidFill>
                <a:latin typeface="Aharoni" panose="020F0502020204030204" pitchFamily="34" charset="0"/>
                <a:cs typeface="Aharoni" panose="020F0502020204030204" pitchFamily="34" charset="0"/>
              </a:rPr>
              <a:t>Costo de las acciones preferenciales(KP)</a:t>
            </a:r>
            <a:endParaRPr lang="es-PE" sz="2400" dirty="0"/>
          </a:p>
        </p:txBody>
      </p:sp>
      <p:sp>
        <p:nvSpPr>
          <p:cNvPr id="3" name="CuadroTexto 19">
            <a:extLst>
              <a:ext uri="{FF2B5EF4-FFF2-40B4-BE49-F238E27FC236}">
                <a16:creationId xmlns:a16="http://schemas.microsoft.com/office/drawing/2014/main" id="{435DB878-EE6E-4920-84F5-604913CEDD27}"/>
              </a:ext>
            </a:extLst>
          </p:cNvPr>
          <p:cNvSpPr txBox="1"/>
          <p:nvPr/>
        </p:nvSpPr>
        <p:spPr>
          <a:xfrm>
            <a:off x="1306407" y="2078098"/>
            <a:ext cx="9869593" cy="646331"/>
          </a:xfrm>
          <a:prstGeom prst="rect">
            <a:avLst/>
          </a:prstGeom>
          <a:noFill/>
        </p:spPr>
        <p:txBody>
          <a:bodyPr wrap="square" rtlCol="0">
            <a:spAutoFit/>
          </a:bodyPr>
          <a:lstStyle/>
          <a:p>
            <a:pPr algn="just"/>
            <a:r>
              <a:rPr lang="es-PE" dirty="0"/>
              <a:t>La acción preferente no tiene vencimiento y como su dividendo es fijo ( no crece), estamos frente a una perpetuidad. Con lo cual se tiene:</a:t>
            </a:r>
          </a:p>
        </p:txBody>
      </p:sp>
      <mc:AlternateContent xmlns:mc="http://schemas.openxmlformats.org/markup-compatibility/2006" xmlns:a14="http://schemas.microsoft.com/office/drawing/2010/main">
        <mc:Choice Requires="a14">
          <p:sp>
            <p:nvSpPr>
              <p:cNvPr id="17" name="Text Box 19">
                <a:extLst>
                  <a:ext uri="{FF2B5EF4-FFF2-40B4-BE49-F238E27FC236}">
                    <a16:creationId xmlns:a16="http://schemas.microsoft.com/office/drawing/2014/main" id="{DCD66612-6FE5-44CF-969F-C608381F3D65}"/>
                  </a:ext>
                </a:extLst>
              </p:cNvPr>
              <p:cNvSpPr txBox="1">
                <a:spLocks noChangeArrowheads="1"/>
              </p:cNvSpPr>
              <p:nvPr/>
            </p:nvSpPr>
            <p:spPr bwMode="auto">
              <a:xfrm>
                <a:off x="3451860" y="2980438"/>
                <a:ext cx="5430520" cy="1032271"/>
              </a:xfrm>
              <a:prstGeom prst="rect">
                <a:avLst/>
              </a:prstGeom>
              <a:solidFill>
                <a:schemeClr val="accent3">
                  <a:lumMod val="40000"/>
                  <a:lumOff val="60000"/>
                </a:schemeClr>
              </a:solidFill>
              <a:ln>
                <a:noFill/>
              </a:ln>
              <a:effectLst/>
            </p:spPr>
            <p:txBody>
              <a:bodyPr wrap="square" lIns="0" tIns="46800" rIns="0" bIns="46800" anchor="ctr">
                <a:spAutoFit/>
              </a:bodyPr>
              <a:lstStyle>
                <a:lvl1pPr eaLnBrk="0" hangingPunct="0">
                  <a:tabLst>
                    <a:tab pos="766763" algn="l"/>
                  </a:tabLst>
                  <a:defRPr sz="2400">
                    <a:solidFill>
                      <a:schemeClr val="tx2"/>
                    </a:solidFill>
                    <a:latin typeface="Arial" panose="020B0604020202020204" pitchFamily="34" charset="0"/>
                  </a:defRPr>
                </a:lvl1pPr>
                <a:lvl2pPr marL="742950" indent="-285750" eaLnBrk="0" hangingPunct="0">
                  <a:tabLst>
                    <a:tab pos="766763" algn="l"/>
                  </a:tabLst>
                  <a:defRPr sz="2400">
                    <a:solidFill>
                      <a:schemeClr val="tx2"/>
                    </a:solidFill>
                    <a:latin typeface="Arial" panose="020B0604020202020204" pitchFamily="34" charset="0"/>
                  </a:defRPr>
                </a:lvl2pPr>
                <a:lvl3pPr marL="1143000" indent="-228600" eaLnBrk="0" hangingPunct="0">
                  <a:tabLst>
                    <a:tab pos="766763" algn="l"/>
                  </a:tabLst>
                  <a:defRPr sz="2400">
                    <a:solidFill>
                      <a:schemeClr val="tx2"/>
                    </a:solidFill>
                    <a:latin typeface="Arial" panose="020B0604020202020204" pitchFamily="34" charset="0"/>
                  </a:defRPr>
                </a:lvl3pPr>
                <a:lvl4pPr marL="1600200" indent="-228600" eaLnBrk="0" hangingPunct="0">
                  <a:tabLst>
                    <a:tab pos="766763" algn="l"/>
                  </a:tabLst>
                  <a:defRPr sz="2400">
                    <a:solidFill>
                      <a:schemeClr val="tx2"/>
                    </a:solidFill>
                    <a:latin typeface="Arial" panose="020B0604020202020204" pitchFamily="34" charset="0"/>
                  </a:defRPr>
                </a:lvl4pPr>
                <a:lvl5pPr marL="2057400" indent="-228600" eaLnBrk="0" hangingPunct="0">
                  <a:tabLst>
                    <a:tab pos="766763" algn="l"/>
                  </a:tabLst>
                  <a:defRPr sz="2400">
                    <a:solidFill>
                      <a:schemeClr val="tx2"/>
                    </a:solidFill>
                    <a:latin typeface="Arial" panose="020B0604020202020204" pitchFamily="34" charset="0"/>
                  </a:defRPr>
                </a:lvl5pPr>
                <a:lvl6pPr marL="2514600" indent="-228600" eaLnBrk="0" fontAlgn="base" hangingPunct="0">
                  <a:spcBef>
                    <a:spcPct val="0"/>
                  </a:spcBef>
                  <a:spcAft>
                    <a:spcPct val="0"/>
                  </a:spcAft>
                  <a:tabLst>
                    <a:tab pos="766763" algn="l"/>
                  </a:tabLst>
                  <a:defRPr sz="2400">
                    <a:solidFill>
                      <a:schemeClr val="tx2"/>
                    </a:solidFill>
                    <a:latin typeface="Arial" panose="020B0604020202020204" pitchFamily="34" charset="0"/>
                  </a:defRPr>
                </a:lvl6pPr>
                <a:lvl7pPr marL="2971800" indent="-228600" eaLnBrk="0" fontAlgn="base" hangingPunct="0">
                  <a:spcBef>
                    <a:spcPct val="0"/>
                  </a:spcBef>
                  <a:spcAft>
                    <a:spcPct val="0"/>
                  </a:spcAft>
                  <a:tabLst>
                    <a:tab pos="766763" algn="l"/>
                  </a:tabLst>
                  <a:defRPr sz="2400">
                    <a:solidFill>
                      <a:schemeClr val="tx2"/>
                    </a:solidFill>
                    <a:latin typeface="Arial" panose="020B0604020202020204" pitchFamily="34" charset="0"/>
                  </a:defRPr>
                </a:lvl7pPr>
                <a:lvl8pPr marL="3429000" indent="-228600" eaLnBrk="0" fontAlgn="base" hangingPunct="0">
                  <a:spcBef>
                    <a:spcPct val="0"/>
                  </a:spcBef>
                  <a:spcAft>
                    <a:spcPct val="0"/>
                  </a:spcAft>
                  <a:tabLst>
                    <a:tab pos="766763" algn="l"/>
                  </a:tabLst>
                  <a:defRPr sz="2400">
                    <a:solidFill>
                      <a:schemeClr val="tx2"/>
                    </a:solidFill>
                    <a:latin typeface="Arial" panose="020B0604020202020204" pitchFamily="34" charset="0"/>
                  </a:defRPr>
                </a:lvl8pPr>
                <a:lvl9pPr marL="3886200" indent="-228600" eaLnBrk="0" fontAlgn="base" hangingPunct="0">
                  <a:spcBef>
                    <a:spcPct val="0"/>
                  </a:spcBef>
                  <a:spcAft>
                    <a:spcPct val="0"/>
                  </a:spcAft>
                  <a:tabLst>
                    <a:tab pos="766763" algn="l"/>
                  </a:tabLst>
                  <a:defRPr sz="2400">
                    <a:solidFill>
                      <a:schemeClr val="tx2"/>
                    </a:solidFill>
                    <a:latin typeface="Arial" panose="020B0604020202020204" pitchFamily="34" charset="0"/>
                  </a:defRPr>
                </a:lvl9pPr>
              </a:lstStyle>
              <a:p>
                <a:pPr eaLnBrk="1" hangingPunct="1">
                  <a:spcBef>
                    <a:spcPct val="50000"/>
                  </a:spcBef>
                </a:pPr>
                <a14:m>
                  <m:oMathPara xmlns:m="http://schemas.openxmlformats.org/officeDocument/2006/math">
                    <m:oMathParaPr>
                      <m:jc m:val="centerGroup"/>
                    </m:oMathParaPr>
                    <m:oMath xmlns:m="http://schemas.openxmlformats.org/officeDocument/2006/math">
                      <m:sSub>
                        <m:sSubPr>
                          <m:ctrlPr>
                            <a:rPr lang="es-PE" altLang="es-PE" sz="2800" i="1" smtClean="0">
                              <a:solidFill>
                                <a:schemeClr val="tx1"/>
                              </a:solidFill>
                              <a:latin typeface="Cambria Math" panose="02040503050406030204" pitchFamily="18" charset="0"/>
                            </a:rPr>
                          </m:ctrlPr>
                        </m:sSubPr>
                        <m:e>
                          <m:r>
                            <a:rPr lang="es-PE" altLang="es-PE" sz="2800" i="1">
                              <a:solidFill>
                                <a:schemeClr val="tx1"/>
                              </a:solidFill>
                              <a:latin typeface="Cambria Math" panose="02040503050406030204" pitchFamily="18" charset="0"/>
                            </a:rPr>
                            <m:t>𝐾</m:t>
                          </m:r>
                        </m:e>
                        <m:sub>
                          <m:r>
                            <a:rPr lang="es-PE" altLang="es-PE" sz="2800" b="0" i="1" smtClean="0">
                              <a:solidFill>
                                <a:schemeClr val="tx1"/>
                              </a:solidFill>
                              <a:latin typeface="Cambria Math" panose="02040503050406030204" pitchFamily="18" charset="0"/>
                            </a:rPr>
                            <m:t>𝑃</m:t>
                          </m:r>
                        </m:sub>
                      </m:sSub>
                      <m:r>
                        <a:rPr lang="es-PE" altLang="es-PE" sz="2800" b="0" i="1" smtClean="0">
                          <a:solidFill>
                            <a:schemeClr val="tx1"/>
                          </a:solidFill>
                          <a:latin typeface="Cambria Math" panose="02040503050406030204" pitchFamily="18" charset="0"/>
                        </a:rPr>
                        <m:t>=</m:t>
                      </m:r>
                      <m:f>
                        <m:fPr>
                          <m:ctrlPr>
                            <a:rPr lang="es-PE" altLang="es-PE" sz="2800" b="0" i="1" smtClean="0">
                              <a:solidFill>
                                <a:schemeClr val="tx1"/>
                              </a:solidFill>
                              <a:latin typeface="Cambria Math" panose="02040503050406030204" pitchFamily="18" charset="0"/>
                            </a:rPr>
                          </m:ctrlPr>
                        </m:fPr>
                        <m:num>
                          <m:sSub>
                            <m:sSubPr>
                              <m:ctrlPr>
                                <a:rPr lang="es-PE" altLang="es-PE" sz="2800" b="0" i="1" smtClean="0">
                                  <a:solidFill>
                                    <a:schemeClr val="tx1"/>
                                  </a:solidFill>
                                  <a:latin typeface="Cambria Math" panose="02040503050406030204" pitchFamily="18" charset="0"/>
                                </a:rPr>
                              </m:ctrlPr>
                            </m:sSubPr>
                            <m:e>
                              <m:r>
                                <a:rPr lang="es-PE" altLang="es-PE" sz="2800" b="0" i="1" smtClean="0">
                                  <a:solidFill>
                                    <a:schemeClr val="tx1"/>
                                  </a:solidFill>
                                  <a:latin typeface="Cambria Math" panose="02040503050406030204" pitchFamily="18" charset="0"/>
                                </a:rPr>
                                <m:t>𝐷</m:t>
                              </m:r>
                            </m:e>
                            <m:sub>
                              <m:r>
                                <a:rPr lang="es-PE" altLang="es-PE" sz="2800" b="0" i="1" smtClean="0">
                                  <a:solidFill>
                                    <a:schemeClr val="tx1"/>
                                  </a:solidFill>
                                  <a:latin typeface="Cambria Math" panose="02040503050406030204" pitchFamily="18" charset="0"/>
                                </a:rPr>
                                <m:t>𝑝</m:t>
                              </m:r>
                            </m:sub>
                          </m:sSub>
                        </m:num>
                        <m:den>
                          <m:sSub>
                            <m:sSubPr>
                              <m:ctrlPr>
                                <a:rPr lang="es-PE" altLang="es-PE" sz="2800" b="0" i="1" smtClean="0">
                                  <a:solidFill>
                                    <a:schemeClr val="tx1"/>
                                  </a:solidFill>
                                  <a:latin typeface="Cambria Math" panose="02040503050406030204" pitchFamily="18" charset="0"/>
                                </a:rPr>
                              </m:ctrlPr>
                            </m:sSubPr>
                            <m:e>
                              <m:r>
                                <a:rPr lang="es-PE" altLang="es-PE" sz="2800" b="0" i="1" smtClean="0">
                                  <a:solidFill>
                                    <a:schemeClr val="tx1"/>
                                  </a:solidFill>
                                  <a:latin typeface="Cambria Math" panose="02040503050406030204" pitchFamily="18" charset="0"/>
                                </a:rPr>
                                <m:t>𝑃</m:t>
                              </m:r>
                            </m:e>
                            <m:sub>
                              <m:r>
                                <a:rPr lang="es-PE" altLang="es-PE" sz="2800" b="0" i="1" smtClean="0">
                                  <a:solidFill>
                                    <a:schemeClr val="tx1"/>
                                  </a:solidFill>
                                  <a:latin typeface="Cambria Math" panose="02040503050406030204" pitchFamily="18" charset="0"/>
                                </a:rPr>
                                <m:t>𝑝</m:t>
                              </m:r>
                              <m:r>
                                <a:rPr lang="es-PE" altLang="es-PE" sz="2800" b="0" i="1" smtClean="0">
                                  <a:solidFill>
                                    <a:schemeClr val="tx1"/>
                                  </a:solidFill>
                                  <a:latin typeface="Cambria Math" panose="02040503050406030204" pitchFamily="18" charset="0"/>
                                </a:rPr>
                                <m:t>0</m:t>
                              </m:r>
                            </m:sub>
                          </m:sSub>
                        </m:den>
                      </m:f>
                    </m:oMath>
                  </m:oMathPara>
                </a14:m>
                <a:endParaRPr lang="es-ES_tradnl" altLang="es-PE" sz="2800" dirty="0">
                  <a:solidFill>
                    <a:schemeClr val="tx1"/>
                  </a:solidFill>
                  <a:latin typeface="Arial Narrow" panose="020B0606020202030204" pitchFamily="34" charset="0"/>
                </a:endParaRPr>
              </a:p>
            </p:txBody>
          </p:sp>
        </mc:Choice>
        <mc:Fallback xmlns="">
          <p:sp>
            <p:nvSpPr>
              <p:cNvPr id="17" name="Text Box 19">
                <a:extLst>
                  <a:ext uri="{FF2B5EF4-FFF2-40B4-BE49-F238E27FC236}">
                    <a16:creationId xmlns:a16="http://schemas.microsoft.com/office/drawing/2014/main" id="{DCD66612-6FE5-44CF-969F-C608381F3D65}"/>
                  </a:ext>
                </a:extLst>
              </p:cNvPr>
              <p:cNvSpPr txBox="1">
                <a:spLocks noRot="1" noChangeAspect="1" noMove="1" noResize="1" noEditPoints="1" noAdjustHandles="1" noChangeArrowheads="1" noChangeShapeType="1" noTextEdit="1"/>
              </p:cNvSpPr>
              <p:nvPr/>
            </p:nvSpPr>
            <p:spPr bwMode="auto">
              <a:xfrm>
                <a:off x="3451860" y="2980438"/>
                <a:ext cx="5430520" cy="1032271"/>
              </a:xfrm>
              <a:prstGeom prst="rect">
                <a:avLst/>
              </a:prstGeom>
              <a:blipFill>
                <a:blip r:embed="rId5"/>
                <a:stretch>
                  <a:fillRect/>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CuadroTexto 19">
                <a:extLst>
                  <a:ext uri="{FF2B5EF4-FFF2-40B4-BE49-F238E27FC236}">
                    <a16:creationId xmlns:a16="http://schemas.microsoft.com/office/drawing/2014/main" id="{3AE64058-4C4D-42AF-9ED3-2E18B3176FE2}"/>
                  </a:ext>
                </a:extLst>
              </p:cNvPr>
              <p:cNvSpPr txBox="1"/>
              <p:nvPr/>
            </p:nvSpPr>
            <p:spPr>
              <a:xfrm>
                <a:off x="1306407" y="4268718"/>
                <a:ext cx="9869593" cy="1115177"/>
              </a:xfrm>
              <a:prstGeom prst="rect">
                <a:avLst/>
              </a:prstGeom>
              <a:noFill/>
            </p:spPr>
            <p:txBody>
              <a:bodyPr wrap="square" rtlCol="0">
                <a:spAutoFit/>
              </a:bodyPr>
              <a:lstStyle/>
              <a:p>
                <a:r>
                  <a:rPr lang="es-PE" sz="1600" dirty="0"/>
                  <a:t>Donde:</a:t>
                </a:r>
              </a:p>
              <a:p>
                <a14:m>
                  <m:oMath xmlns:m="http://schemas.openxmlformats.org/officeDocument/2006/math">
                    <m:sSub>
                      <m:sSubPr>
                        <m:ctrlPr>
                          <a:rPr lang="es-PE" altLang="es-PE" sz="1600" b="0" i="1" smtClean="0">
                            <a:solidFill>
                              <a:schemeClr val="tx1"/>
                            </a:solidFill>
                            <a:latin typeface="Cambria Math" panose="02040503050406030204" pitchFamily="18" charset="0"/>
                          </a:rPr>
                        </m:ctrlPr>
                      </m:sSubPr>
                      <m:e>
                        <m:r>
                          <a:rPr lang="es-PE" altLang="es-PE" sz="1600" b="0" i="1" smtClean="0">
                            <a:solidFill>
                              <a:schemeClr val="tx1"/>
                            </a:solidFill>
                            <a:latin typeface="Cambria Math" panose="02040503050406030204" pitchFamily="18" charset="0"/>
                          </a:rPr>
                          <m:t>𝐾</m:t>
                        </m:r>
                      </m:e>
                      <m:sub>
                        <m:r>
                          <a:rPr lang="es-PE" altLang="es-PE" sz="1600" b="0" i="1" smtClean="0">
                            <a:solidFill>
                              <a:schemeClr val="tx1"/>
                            </a:solidFill>
                            <a:latin typeface="Cambria Math" panose="02040503050406030204" pitchFamily="18" charset="0"/>
                          </a:rPr>
                          <m:t>𝑃</m:t>
                        </m:r>
                      </m:sub>
                    </m:sSub>
                    <m:r>
                      <a:rPr lang="es-PE" altLang="es-PE" sz="1600" b="0" i="0" smtClean="0">
                        <a:solidFill>
                          <a:schemeClr val="tx1"/>
                        </a:solidFill>
                        <a:latin typeface="Cambria Math" panose="02040503050406030204" pitchFamily="18" charset="0"/>
                      </a:rPr>
                      <m:t>:</m:t>
                    </m:r>
                  </m:oMath>
                </a14:m>
                <a:r>
                  <a:rPr lang="es-PE" sz="1600" dirty="0"/>
                  <a:t> Costo de la acción preferente</a:t>
                </a:r>
              </a:p>
              <a:p>
                <a14:m>
                  <m:oMath xmlns:m="http://schemas.openxmlformats.org/officeDocument/2006/math">
                    <m:sSub>
                      <m:sSubPr>
                        <m:ctrlPr>
                          <a:rPr lang="es-PE" altLang="es-PE" sz="1600" b="0" i="1" smtClean="0">
                            <a:solidFill>
                              <a:schemeClr val="tx1"/>
                            </a:solidFill>
                            <a:latin typeface="Cambria Math" panose="02040503050406030204" pitchFamily="18" charset="0"/>
                          </a:rPr>
                        </m:ctrlPr>
                      </m:sSubPr>
                      <m:e>
                        <m:r>
                          <a:rPr lang="es-PE" altLang="es-PE" sz="1600" b="0" i="1" smtClean="0">
                            <a:solidFill>
                              <a:schemeClr val="tx1"/>
                            </a:solidFill>
                            <a:latin typeface="Cambria Math" panose="02040503050406030204" pitchFamily="18" charset="0"/>
                          </a:rPr>
                          <m:t>𝑃</m:t>
                        </m:r>
                      </m:e>
                      <m:sub>
                        <m:r>
                          <a:rPr lang="es-PE" altLang="es-PE" sz="1600" b="0" i="1" smtClean="0">
                            <a:solidFill>
                              <a:schemeClr val="tx1"/>
                            </a:solidFill>
                            <a:latin typeface="Cambria Math" panose="02040503050406030204" pitchFamily="18" charset="0"/>
                          </a:rPr>
                          <m:t>𝑝</m:t>
                        </m:r>
                        <m:r>
                          <a:rPr lang="es-PE" altLang="es-PE" sz="1600" b="0" i="1" smtClean="0">
                            <a:solidFill>
                              <a:schemeClr val="tx1"/>
                            </a:solidFill>
                            <a:latin typeface="Cambria Math" panose="02040503050406030204" pitchFamily="18" charset="0"/>
                          </a:rPr>
                          <m:t>0</m:t>
                        </m:r>
                      </m:sub>
                    </m:sSub>
                  </m:oMath>
                </a14:m>
                <a:r>
                  <a:rPr lang="es-PE" sz="1600" dirty="0"/>
                  <a:t>: Precio actual de la acción preferente</a:t>
                </a:r>
              </a:p>
              <a:p>
                <a14:m>
                  <m:oMath xmlns:m="http://schemas.openxmlformats.org/officeDocument/2006/math">
                    <m:sSub>
                      <m:sSubPr>
                        <m:ctrlPr>
                          <a:rPr lang="es-PE" altLang="es-PE" sz="1600" b="0" i="1" smtClean="0">
                            <a:solidFill>
                              <a:schemeClr val="tx1"/>
                            </a:solidFill>
                            <a:latin typeface="Cambria Math" panose="02040503050406030204" pitchFamily="18" charset="0"/>
                          </a:rPr>
                        </m:ctrlPr>
                      </m:sSubPr>
                      <m:e>
                        <m:r>
                          <a:rPr lang="es-PE" altLang="es-PE" sz="1600" b="0" i="1" smtClean="0">
                            <a:solidFill>
                              <a:schemeClr val="tx1"/>
                            </a:solidFill>
                            <a:latin typeface="Cambria Math" panose="02040503050406030204" pitchFamily="18" charset="0"/>
                          </a:rPr>
                          <m:t>𝐷</m:t>
                        </m:r>
                      </m:e>
                      <m:sub>
                        <m:r>
                          <a:rPr lang="es-PE" altLang="es-PE" sz="1600" b="0" i="1" smtClean="0">
                            <a:solidFill>
                              <a:schemeClr val="tx1"/>
                            </a:solidFill>
                            <a:latin typeface="Cambria Math" panose="02040503050406030204" pitchFamily="18" charset="0"/>
                          </a:rPr>
                          <m:t>𝑝</m:t>
                        </m:r>
                      </m:sub>
                    </m:sSub>
                  </m:oMath>
                </a14:m>
                <a:r>
                  <a:rPr lang="es-PE" sz="1600" dirty="0"/>
                  <a:t>: Dividendo</a:t>
                </a:r>
              </a:p>
            </p:txBody>
          </p:sp>
        </mc:Choice>
        <mc:Fallback xmlns="">
          <p:sp>
            <p:nvSpPr>
              <p:cNvPr id="24" name="CuadroTexto 19">
                <a:extLst>
                  <a:ext uri="{FF2B5EF4-FFF2-40B4-BE49-F238E27FC236}">
                    <a16:creationId xmlns:a16="http://schemas.microsoft.com/office/drawing/2014/main" id="{3AE64058-4C4D-42AF-9ED3-2E18B3176FE2}"/>
                  </a:ext>
                </a:extLst>
              </p:cNvPr>
              <p:cNvSpPr txBox="1">
                <a:spLocks noRot="1" noChangeAspect="1" noMove="1" noResize="1" noEditPoints="1" noAdjustHandles="1" noChangeArrowheads="1" noChangeShapeType="1" noTextEdit="1"/>
              </p:cNvSpPr>
              <p:nvPr/>
            </p:nvSpPr>
            <p:spPr>
              <a:xfrm>
                <a:off x="1306407" y="4268718"/>
                <a:ext cx="9869593" cy="1115177"/>
              </a:xfrm>
              <a:prstGeom prst="rect">
                <a:avLst/>
              </a:prstGeom>
              <a:blipFill>
                <a:blip r:embed="rId6"/>
                <a:stretch>
                  <a:fillRect l="-309" t="-1639" b="-4918"/>
                </a:stretch>
              </a:blipFill>
            </p:spPr>
            <p:txBody>
              <a:bodyPr/>
              <a:lstStyle/>
              <a:p>
                <a:r>
                  <a:rPr lang="en-US">
                    <a:noFill/>
                  </a:rPr>
                  <a:t> </a:t>
                </a:r>
              </a:p>
            </p:txBody>
          </p:sp>
        </mc:Fallback>
      </mc:AlternateContent>
    </p:spTree>
    <p:extLst>
      <p:ext uri="{BB962C8B-B14F-4D97-AF65-F5344CB8AC3E}">
        <p14:creationId xmlns:p14="http://schemas.microsoft.com/office/powerpoint/2010/main" val="322780061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B1B7001-AEB6-2B4B-8530-D7C1C021FFBE}"/>
              </a:ext>
            </a:extLst>
          </p:cNvPr>
          <p:cNvSpPr>
            <a:spLocks noGrp="1"/>
          </p:cNvSpPr>
          <p:nvPr>
            <p:ph type="title"/>
          </p:nvPr>
        </p:nvSpPr>
        <p:spPr/>
        <p:txBody>
          <a:bodyPr/>
          <a:lstStyle/>
          <a:p>
            <a:r>
              <a:rPr lang="es-PE" dirty="0">
                <a:solidFill>
                  <a:schemeClr val="accent1">
                    <a:lumMod val="50000"/>
                  </a:schemeClr>
                </a:solidFill>
                <a:latin typeface="Aharoni" panose="020F0502020204030204" pitchFamily="34" charset="0"/>
                <a:cs typeface="Aharoni" panose="020F0502020204030204" pitchFamily="34" charset="0"/>
              </a:rPr>
              <a:t>5.3. Costo de capital</a:t>
            </a:r>
          </a:p>
        </p:txBody>
      </p:sp>
      <p:cxnSp>
        <p:nvCxnSpPr>
          <p:cNvPr id="9" name="Conector recto 8">
            <a:extLst>
              <a:ext uri="{FF2B5EF4-FFF2-40B4-BE49-F238E27FC236}">
                <a16:creationId xmlns:a16="http://schemas.microsoft.com/office/drawing/2014/main" id="{3320AA9A-5D2E-EB46-8024-C167552FBB22}"/>
              </a:ext>
            </a:extLst>
          </p:cNvPr>
          <p:cNvCxnSpPr>
            <a:cxnSpLocks/>
          </p:cNvCxnSpPr>
          <p:nvPr/>
        </p:nvCxnSpPr>
        <p:spPr>
          <a:xfrm>
            <a:off x="961696" y="1275061"/>
            <a:ext cx="9706304" cy="0"/>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pic>
        <p:nvPicPr>
          <p:cNvPr id="10" name="Imagen 9">
            <a:extLst>
              <a:ext uri="{FF2B5EF4-FFF2-40B4-BE49-F238E27FC236}">
                <a16:creationId xmlns:a16="http://schemas.microsoft.com/office/drawing/2014/main" id="{0CDEB235-85C1-9D40-90BB-58736A972CB1}"/>
              </a:ext>
            </a:extLst>
          </p:cNvPr>
          <p:cNvPicPr>
            <a:picLocks noChangeAspect="1"/>
          </p:cNvPicPr>
          <p:nvPr/>
        </p:nvPicPr>
        <p:blipFill>
          <a:blip r:embed="rId3"/>
          <a:stretch>
            <a:fillRect/>
          </a:stretch>
        </p:blipFill>
        <p:spPr>
          <a:xfrm>
            <a:off x="961696" y="1463417"/>
            <a:ext cx="257504" cy="497841"/>
          </a:xfrm>
          <a:prstGeom prst="rect">
            <a:avLst/>
          </a:prstGeom>
        </p:spPr>
      </p:pic>
      <p:sp>
        <p:nvSpPr>
          <p:cNvPr id="11" name="Rectángulo 10">
            <a:extLst>
              <a:ext uri="{FF2B5EF4-FFF2-40B4-BE49-F238E27FC236}">
                <a16:creationId xmlns:a16="http://schemas.microsoft.com/office/drawing/2014/main" id="{59BB65D7-CBA2-B64A-A524-7B7C5C6EC840}"/>
              </a:ext>
            </a:extLst>
          </p:cNvPr>
          <p:cNvSpPr/>
          <p:nvPr/>
        </p:nvSpPr>
        <p:spPr>
          <a:xfrm>
            <a:off x="1306407" y="1495257"/>
            <a:ext cx="5224507" cy="461665"/>
          </a:xfrm>
          <a:prstGeom prst="rect">
            <a:avLst/>
          </a:prstGeom>
        </p:spPr>
        <p:txBody>
          <a:bodyPr wrap="none">
            <a:spAutoFit/>
          </a:bodyPr>
          <a:lstStyle/>
          <a:p>
            <a:r>
              <a:rPr lang="es-PE" sz="2400" dirty="0">
                <a:solidFill>
                  <a:schemeClr val="accent1">
                    <a:lumMod val="50000"/>
                  </a:schemeClr>
                </a:solidFill>
                <a:latin typeface="Aharoni" panose="020F0502020204030204" pitchFamily="34" charset="0"/>
                <a:cs typeface="Aharoni" panose="020F0502020204030204" pitchFamily="34" charset="0"/>
              </a:rPr>
              <a:t>Costo de las acciones comunes(KA)</a:t>
            </a:r>
            <a:endParaRPr lang="es-PE" sz="2400" dirty="0"/>
          </a:p>
        </p:txBody>
      </p:sp>
      <p:sp>
        <p:nvSpPr>
          <p:cNvPr id="3" name="CuadroTexto 19">
            <a:extLst>
              <a:ext uri="{FF2B5EF4-FFF2-40B4-BE49-F238E27FC236}">
                <a16:creationId xmlns:a16="http://schemas.microsoft.com/office/drawing/2014/main" id="{435DB878-EE6E-4920-84F5-604913CEDD27}"/>
              </a:ext>
            </a:extLst>
          </p:cNvPr>
          <p:cNvSpPr txBox="1"/>
          <p:nvPr/>
        </p:nvSpPr>
        <p:spPr>
          <a:xfrm>
            <a:off x="1306407" y="2078098"/>
            <a:ext cx="9869593" cy="3139321"/>
          </a:xfrm>
          <a:prstGeom prst="rect">
            <a:avLst/>
          </a:prstGeom>
          <a:noFill/>
        </p:spPr>
        <p:txBody>
          <a:bodyPr wrap="square" rtlCol="0">
            <a:spAutoFit/>
          </a:bodyPr>
          <a:lstStyle/>
          <a:p>
            <a:pPr algn="just"/>
            <a:r>
              <a:rPr lang="es-PE" dirty="0"/>
              <a:t>En el costo de las acciones, como fuente de financiamiento, se enfrenta a dos particularidades:</a:t>
            </a:r>
          </a:p>
          <a:p>
            <a:pPr marL="400050" indent="-400050" algn="just">
              <a:buAutoNum type="romanLcParenBoth"/>
            </a:pPr>
            <a:r>
              <a:rPr lang="es-PE" dirty="0"/>
              <a:t>El flujo de caja no esta definido. No existe la obligación de pagar dividendos fijados contractualmente.</a:t>
            </a:r>
          </a:p>
          <a:p>
            <a:pPr marL="400050" indent="-400050" algn="just">
              <a:buAutoNum type="romanLcParenBoth"/>
            </a:pPr>
            <a:r>
              <a:rPr lang="es-PE" dirty="0"/>
              <a:t>¿Cuál es el costo de oportunidad en invertir en la empresa?</a:t>
            </a:r>
          </a:p>
          <a:p>
            <a:pPr algn="just"/>
            <a:endParaRPr lang="es-PE" dirty="0"/>
          </a:p>
          <a:p>
            <a:pPr algn="just"/>
            <a:r>
              <a:rPr lang="es-PE" b="1" dirty="0"/>
              <a:t> Se puede estimar el costo de oportunidad en invertir, o la rentabilidad exigida por los acciones a través de tres métodos:</a:t>
            </a:r>
          </a:p>
          <a:p>
            <a:pPr algn="just"/>
            <a:endParaRPr lang="es-PE" b="1" dirty="0"/>
          </a:p>
          <a:p>
            <a:pPr marL="400050" indent="-400050" algn="just">
              <a:buAutoNum type="romanLcParenBoth"/>
            </a:pPr>
            <a:endParaRPr lang="es-PE" dirty="0"/>
          </a:p>
          <a:p>
            <a:pPr algn="just"/>
            <a:endParaRPr lang="es-PE" dirty="0"/>
          </a:p>
          <a:p>
            <a:pPr algn="just"/>
            <a:endParaRPr lang="es-PE" dirty="0"/>
          </a:p>
        </p:txBody>
      </p:sp>
      <p:sp>
        <p:nvSpPr>
          <p:cNvPr id="24" name="CuadroTexto 19">
            <a:extLst>
              <a:ext uri="{FF2B5EF4-FFF2-40B4-BE49-F238E27FC236}">
                <a16:creationId xmlns:a16="http://schemas.microsoft.com/office/drawing/2014/main" id="{3AE64058-4C4D-42AF-9ED3-2E18B3176FE2}"/>
              </a:ext>
            </a:extLst>
          </p:cNvPr>
          <p:cNvSpPr txBox="1"/>
          <p:nvPr/>
        </p:nvSpPr>
        <p:spPr>
          <a:xfrm>
            <a:off x="1397847" y="4285525"/>
            <a:ext cx="9869593" cy="1446550"/>
          </a:xfrm>
          <a:prstGeom prst="rect">
            <a:avLst/>
          </a:prstGeom>
          <a:noFill/>
        </p:spPr>
        <p:txBody>
          <a:bodyPr wrap="square" rtlCol="0">
            <a:spAutoFit/>
          </a:bodyPr>
          <a:lstStyle/>
          <a:p>
            <a:pPr marL="342900" indent="-342900" algn="just">
              <a:buAutoNum type="arabicPeriod"/>
            </a:pPr>
            <a:r>
              <a:rPr lang="es-PE" sz="2400" b="1" dirty="0"/>
              <a:t>Método de CAPM</a:t>
            </a:r>
          </a:p>
          <a:p>
            <a:pPr marL="342900" indent="-342900" algn="just">
              <a:buAutoNum type="arabicPeriod"/>
            </a:pPr>
            <a:r>
              <a:rPr lang="es-PE" sz="2400" b="1" dirty="0"/>
              <a:t>Descuentos de dividendos</a:t>
            </a:r>
          </a:p>
          <a:p>
            <a:pPr marL="342900" indent="-342900" algn="just">
              <a:buAutoNum type="arabicPeriod"/>
            </a:pPr>
            <a:r>
              <a:rPr lang="es-PE" sz="2400" b="1" dirty="0"/>
              <a:t>Rentabilidad histórica</a:t>
            </a:r>
          </a:p>
          <a:p>
            <a:pPr marL="342900" indent="-342900">
              <a:buAutoNum type="arabicPeriod"/>
            </a:pPr>
            <a:endParaRPr lang="es-PE" sz="1600" dirty="0"/>
          </a:p>
        </p:txBody>
      </p:sp>
    </p:spTree>
    <p:extLst>
      <p:ext uri="{BB962C8B-B14F-4D97-AF65-F5344CB8AC3E}">
        <p14:creationId xmlns:p14="http://schemas.microsoft.com/office/powerpoint/2010/main" val="427135930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B1B7001-AEB6-2B4B-8530-D7C1C021FFBE}"/>
              </a:ext>
            </a:extLst>
          </p:cNvPr>
          <p:cNvSpPr>
            <a:spLocks noGrp="1"/>
          </p:cNvSpPr>
          <p:nvPr>
            <p:ph type="title"/>
          </p:nvPr>
        </p:nvSpPr>
        <p:spPr/>
        <p:txBody>
          <a:bodyPr/>
          <a:lstStyle/>
          <a:p>
            <a:r>
              <a:rPr lang="es-PE" dirty="0">
                <a:solidFill>
                  <a:schemeClr val="accent1">
                    <a:lumMod val="50000"/>
                  </a:schemeClr>
                </a:solidFill>
                <a:latin typeface="Aharoni" panose="020F0502020204030204" pitchFamily="34" charset="0"/>
                <a:cs typeface="Aharoni" panose="020F0502020204030204" pitchFamily="34" charset="0"/>
              </a:rPr>
              <a:t>5.3. Costo de capital</a:t>
            </a:r>
          </a:p>
        </p:txBody>
      </p:sp>
      <p:cxnSp>
        <p:nvCxnSpPr>
          <p:cNvPr id="9" name="Conector recto 8">
            <a:extLst>
              <a:ext uri="{FF2B5EF4-FFF2-40B4-BE49-F238E27FC236}">
                <a16:creationId xmlns:a16="http://schemas.microsoft.com/office/drawing/2014/main" id="{3320AA9A-5D2E-EB46-8024-C167552FBB22}"/>
              </a:ext>
            </a:extLst>
          </p:cNvPr>
          <p:cNvCxnSpPr>
            <a:cxnSpLocks/>
          </p:cNvCxnSpPr>
          <p:nvPr/>
        </p:nvCxnSpPr>
        <p:spPr>
          <a:xfrm>
            <a:off x="961696" y="1275061"/>
            <a:ext cx="9706304" cy="0"/>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pic>
        <p:nvPicPr>
          <p:cNvPr id="10" name="Imagen 9">
            <a:extLst>
              <a:ext uri="{FF2B5EF4-FFF2-40B4-BE49-F238E27FC236}">
                <a16:creationId xmlns:a16="http://schemas.microsoft.com/office/drawing/2014/main" id="{0CDEB235-85C1-9D40-90BB-58736A972CB1}"/>
              </a:ext>
            </a:extLst>
          </p:cNvPr>
          <p:cNvPicPr>
            <a:picLocks noChangeAspect="1"/>
          </p:cNvPicPr>
          <p:nvPr/>
        </p:nvPicPr>
        <p:blipFill>
          <a:blip r:embed="rId3"/>
          <a:stretch>
            <a:fillRect/>
          </a:stretch>
        </p:blipFill>
        <p:spPr>
          <a:xfrm>
            <a:off x="961696" y="1463417"/>
            <a:ext cx="257504" cy="497841"/>
          </a:xfrm>
          <a:prstGeom prst="rect">
            <a:avLst/>
          </a:prstGeom>
        </p:spPr>
      </p:pic>
      <p:sp>
        <p:nvSpPr>
          <p:cNvPr id="11" name="Rectángulo 10">
            <a:extLst>
              <a:ext uri="{FF2B5EF4-FFF2-40B4-BE49-F238E27FC236}">
                <a16:creationId xmlns:a16="http://schemas.microsoft.com/office/drawing/2014/main" id="{59BB65D7-CBA2-B64A-A524-7B7C5C6EC840}"/>
              </a:ext>
            </a:extLst>
          </p:cNvPr>
          <p:cNvSpPr/>
          <p:nvPr/>
        </p:nvSpPr>
        <p:spPr>
          <a:xfrm>
            <a:off x="1306407" y="1495257"/>
            <a:ext cx="5224507" cy="461665"/>
          </a:xfrm>
          <a:prstGeom prst="rect">
            <a:avLst/>
          </a:prstGeom>
        </p:spPr>
        <p:txBody>
          <a:bodyPr wrap="none">
            <a:spAutoFit/>
          </a:bodyPr>
          <a:lstStyle/>
          <a:p>
            <a:r>
              <a:rPr lang="es-PE" sz="2400" dirty="0">
                <a:solidFill>
                  <a:schemeClr val="accent1">
                    <a:lumMod val="50000"/>
                  </a:schemeClr>
                </a:solidFill>
                <a:latin typeface="Aharoni" panose="020F0502020204030204" pitchFamily="34" charset="0"/>
                <a:cs typeface="Aharoni" panose="020F0502020204030204" pitchFamily="34" charset="0"/>
              </a:rPr>
              <a:t>Costo de las acciones comunes(KA)</a:t>
            </a:r>
            <a:endParaRPr lang="es-PE" sz="2400" dirty="0"/>
          </a:p>
        </p:txBody>
      </p:sp>
      <p:sp>
        <p:nvSpPr>
          <p:cNvPr id="3" name="CuadroTexto 19">
            <a:extLst>
              <a:ext uri="{FF2B5EF4-FFF2-40B4-BE49-F238E27FC236}">
                <a16:creationId xmlns:a16="http://schemas.microsoft.com/office/drawing/2014/main" id="{435DB878-EE6E-4920-84F5-604913CEDD27}"/>
              </a:ext>
            </a:extLst>
          </p:cNvPr>
          <p:cNvSpPr txBox="1"/>
          <p:nvPr/>
        </p:nvSpPr>
        <p:spPr>
          <a:xfrm>
            <a:off x="1306407" y="2078098"/>
            <a:ext cx="9869593" cy="1200329"/>
          </a:xfrm>
          <a:prstGeom prst="rect">
            <a:avLst/>
          </a:prstGeom>
          <a:noFill/>
        </p:spPr>
        <p:txBody>
          <a:bodyPr wrap="square" rtlCol="0">
            <a:spAutoFit/>
          </a:bodyPr>
          <a:lstStyle/>
          <a:p>
            <a:pPr algn="just"/>
            <a:r>
              <a:rPr lang="es-PE" b="1" dirty="0"/>
              <a:t> 1. Modelo CAPM: Se debe buscar el rendimiento en acciones de riesgo similar al de las nuestras.</a:t>
            </a:r>
          </a:p>
          <a:p>
            <a:pPr marL="400050" indent="-400050" algn="just">
              <a:buAutoNum type="romanLcParenBoth"/>
            </a:pPr>
            <a:endParaRPr lang="es-PE" dirty="0"/>
          </a:p>
          <a:p>
            <a:pPr algn="just"/>
            <a:endParaRPr lang="es-PE" dirty="0"/>
          </a:p>
          <a:p>
            <a:pPr algn="just"/>
            <a:endParaRPr lang="es-PE" dirty="0"/>
          </a:p>
        </p:txBody>
      </p:sp>
      <mc:AlternateContent xmlns:mc="http://schemas.openxmlformats.org/markup-compatibility/2006" xmlns:a14="http://schemas.microsoft.com/office/drawing/2010/main">
        <mc:Choice Requires="a14">
          <p:sp>
            <p:nvSpPr>
              <p:cNvPr id="17" name="Text Box 19">
                <a:extLst>
                  <a:ext uri="{FF2B5EF4-FFF2-40B4-BE49-F238E27FC236}">
                    <a16:creationId xmlns:a16="http://schemas.microsoft.com/office/drawing/2014/main" id="{DCD66612-6FE5-44CF-969F-C608381F3D65}"/>
                  </a:ext>
                </a:extLst>
              </p:cNvPr>
              <p:cNvSpPr txBox="1">
                <a:spLocks noChangeArrowheads="1"/>
              </p:cNvSpPr>
              <p:nvPr/>
            </p:nvSpPr>
            <p:spPr bwMode="auto">
              <a:xfrm>
                <a:off x="2781588" y="2866171"/>
                <a:ext cx="6919230" cy="590740"/>
              </a:xfrm>
              <a:prstGeom prst="rect">
                <a:avLst/>
              </a:prstGeom>
              <a:solidFill>
                <a:schemeClr val="accent3">
                  <a:lumMod val="40000"/>
                  <a:lumOff val="60000"/>
                </a:schemeClr>
              </a:solidFill>
              <a:ln>
                <a:noFill/>
              </a:ln>
              <a:effectLst/>
            </p:spPr>
            <p:txBody>
              <a:bodyPr wrap="square" lIns="0" tIns="46800" rIns="0" bIns="46800" anchor="ctr">
                <a:spAutoFit/>
              </a:bodyPr>
              <a:lstStyle>
                <a:lvl1pPr eaLnBrk="0" hangingPunct="0">
                  <a:tabLst>
                    <a:tab pos="766763" algn="l"/>
                  </a:tabLst>
                  <a:defRPr sz="2400">
                    <a:solidFill>
                      <a:schemeClr val="tx2"/>
                    </a:solidFill>
                    <a:latin typeface="Arial" panose="020B0604020202020204" pitchFamily="34" charset="0"/>
                  </a:defRPr>
                </a:lvl1pPr>
                <a:lvl2pPr marL="742950" indent="-285750" eaLnBrk="0" hangingPunct="0">
                  <a:tabLst>
                    <a:tab pos="766763" algn="l"/>
                  </a:tabLst>
                  <a:defRPr sz="2400">
                    <a:solidFill>
                      <a:schemeClr val="tx2"/>
                    </a:solidFill>
                    <a:latin typeface="Arial" panose="020B0604020202020204" pitchFamily="34" charset="0"/>
                  </a:defRPr>
                </a:lvl2pPr>
                <a:lvl3pPr marL="1143000" indent="-228600" eaLnBrk="0" hangingPunct="0">
                  <a:tabLst>
                    <a:tab pos="766763" algn="l"/>
                  </a:tabLst>
                  <a:defRPr sz="2400">
                    <a:solidFill>
                      <a:schemeClr val="tx2"/>
                    </a:solidFill>
                    <a:latin typeface="Arial" panose="020B0604020202020204" pitchFamily="34" charset="0"/>
                  </a:defRPr>
                </a:lvl3pPr>
                <a:lvl4pPr marL="1600200" indent="-228600" eaLnBrk="0" hangingPunct="0">
                  <a:tabLst>
                    <a:tab pos="766763" algn="l"/>
                  </a:tabLst>
                  <a:defRPr sz="2400">
                    <a:solidFill>
                      <a:schemeClr val="tx2"/>
                    </a:solidFill>
                    <a:latin typeface="Arial" panose="020B0604020202020204" pitchFamily="34" charset="0"/>
                  </a:defRPr>
                </a:lvl4pPr>
                <a:lvl5pPr marL="2057400" indent="-228600" eaLnBrk="0" hangingPunct="0">
                  <a:tabLst>
                    <a:tab pos="766763" algn="l"/>
                  </a:tabLst>
                  <a:defRPr sz="2400">
                    <a:solidFill>
                      <a:schemeClr val="tx2"/>
                    </a:solidFill>
                    <a:latin typeface="Arial" panose="020B0604020202020204" pitchFamily="34" charset="0"/>
                  </a:defRPr>
                </a:lvl5pPr>
                <a:lvl6pPr marL="2514600" indent="-228600" eaLnBrk="0" fontAlgn="base" hangingPunct="0">
                  <a:spcBef>
                    <a:spcPct val="0"/>
                  </a:spcBef>
                  <a:spcAft>
                    <a:spcPct val="0"/>
                  </a:spcAft>
                  <a:tabLst>
                    <a:tab pos="766763" algn="l"/>
                  </a:tabLst>
                  <a:defRPr sz="2400">
                    <a:solidFill>
                      <a:schemeClr val="tx2"/>
                    </a:solidFill>
                    <a:latin typeface="Arial" panose="020B0604020202020204" pitchFamily="34" charset="0"/>
                  </a:defRPr>
                </a:lvl6pPr>
                <a:lvl7pPr marL="2971800" indent="-228600" eaLnBrk="0" fontAlgn="base" hangingPunct="0">
                  <a:spcBef>
                    <a:spcPct val="0"/>
                  </a:spcBef>
                  <a:spcAft>
                    <a:spcPct val="0"/>
                  </a:spcAft>
                  <a:tabLst>
                    <a:tab pos="766763" algn="l"/>
                  </a:tabLst>
                  <a:defRPr sz="2400">
                    <a:solidFill>
                      <a:schemeClr val="tx2"/>
                    </a:solidFill>
                    <a:latin typeface="Arial" panose="020B0604020202020204" pitchFamily="34" charset="0"/>
                  </a:defRPr>
                </a:lvl7pPr>
                <a:lvl8pPr marL="3429000" indent="-228600" eaLnBrk="0" fontAlgn="base" hangingPunct="0">
                  <a:spcBef>
                    <a:spcPct val="0"/>
                  </a:spcBef>
                  <a:spcAft>
                    <a:spcPct val="0"/>
                  </a:spcAft>
                  <a:tabLst>
                    <a:tab pos="766763" algn="l"/>
                  </a:tabLst>
                  <a:defRPr sz="2400">
                    <a:solidFill>
                      <a:schemeClr val="tx2"/>
                    </a:solidFill>
                    <a:latin typeface="Arial" panose="020B0604020202020204" pitchFamily="34" charset="0"/>
                  </a:defRPr>
                </a:lvl8pPr>
                <a:lvl9pPr marL="3886200" indent="-228600" eaLnBrk="0" fontAlgn="base" hangingPunct="0">
                  <a:spcBef>
                    <a:spcPct val="0"/>
                  </a:spcBef>
                  <a:spcAft>
                    <a:spcPct val="0"/>
                  </a:spcAft>
                  <a:tabLst>
                    <a:tab pos="766763" algn="l"/>
                  </a:tabLst>
                  <a:defRPr sz="2400">
                    <a:solidFill>
                      <a:schemeClr val="tx2"/>
                    </a:solidFill>
                    <a:latin typeface="Arial" panose="020B0604020202020204" pitchFamily="34" charset="0"/>
                  </a:defRPr>
                </a:lvl9pPr>
              </a:lstStyle>
              <a:p>
                <a:pPr eaLnBrk="1" hangingPunct="1">
                  <a:spcBef>
                    <a:spcPct val="50000"/>
                  </a:spcBef>
                </a:pPr>
                <a14:m>
                  <m:oMathPara xmlns:m="http://schemas.openxmlformats.org/officeDocument/2006/math">
                    <m:oMathParaPr>
                      <m:jc m:val="centerGroup"/>
                    </m:oMathParaPr>
                    <m:oMath xmlns:m="http://schemas.openxmlformats.org/officeDocument/2006/math">
                      <m:sSub>
                        <m:sSubPr>
                          <m:ctrlPr>
                            <a:rPr lang="es-PE" altLang="es-PE" sz="2800" i="1" smtClean="0">
                              <a:solidFill>
                                <a:schemeClr val="tx1"/>
                              </a:solidFill>
                              <a:latin typeface="Cambria Math" panose="02040503050406030204" pitchFamily="18" charset="0"/>
                            </a:rPr>
                          </m:ctrlPr>
                        </m:sSubPr>
                        <m:e>
                          <m:r>
                            <a:rPr lang="es-PE" altLang="es-PE" sz="2800" i="1">
                              <a:solidFill>
                                <a:schemeClr val="tx1"/>
                              </a:solidFill>
                              <a:latin typeface="Cambria Math" panose="02040503050406030204" pitchFamily="18" charset="0"/>
                            </a:rPr>
                            <m:t>𝐾</m:t>
                          </m:r>
                        </m:e>
                        <m:sub>
                          <m:r>
                            <a:rPr lang="es-PE" altLang="es-PE" sz="2800" b="0" i="1" smtClean="0">
                              <a:solidFill>
                                <a:schemeClr val="tx1"/>
                              </a:solidFill>
                              <a:latin typeface="Cambria Math" panose="02040503050406030204" pitchFamily="18" charset="0"/>
                            </a:rPr>
                            <m:t>𝐴</m:t>
                          </m:r>
                        </m:sub>
                      </m:sSub>
                      <m:r>
                        <a:rPr lang="es-PE" altLang="es-PE" sz="2800" b="0" i="1" smtClean="0">
                          <a:solidFill>
                            <a:schemeClr val="tx1"/>
                          </a:solidFill>
                          <a:latin typeface="Cambria Math" panose="02040503050406030204" pitchFamily="18" charset="0"/>
                        </a:rPr>
                        <m:t>=</m:t>
                      </m:r>
                      <m:r>
                        <a:rPr lang="es-PE" altLang="es-PE" sz="2800" b="0" i="1" smtClean="0">
                          <a:solidFill>
                            <a:schemeClr val="tx1"/>
                          </a:solidFill>
                          <a:latin typeface="Cambria Math" panose="02040503050406030204" pitchFamily="18" charset="0"/>
                        </a:rPr>
                        <m:t>𝐸</m:t>
                      </m:r>
                      <m:d>
                        <m:dPr>
                          <m:ctrlPr>
                            <a:rPr lang="es-PE" altLang="es-PE" sz="2800" b="0" i="1" smtClean="0">
                              <a:solidFill>
                                <a:schemeClr val="tx1"/>
                              </a:solidFill>
                              <a:latin typeface="Cambria Math" panose="02040503050406030204" pitchFamily="18" charset="0"/>
                            </a:rPr>
                          </m:ctrlPr>
                        </m:dPr>
                        <m:e>
                          <m:r>
                            <a:rPr lang="es-PE" altLang="es-PE" sz="2800" b="0" i="1" smtClean="0">
                              <a:solidFill>
                                <a:schemeClr val="tx1"/>
                              </a:solidFill>
                              <a:latin typeface="Cambria Math" panose="02040503050406030204" pitchFamily="18" charset="0"/>
                            </a:rPr>
                            <m:t>𝑟</m:t>
                          </m:r>
                        </m:e>
                      </m:d>
                      <m:r>
                        <a:rPr lang="es-PE" altLang="es-PE" sz="2800" b="0" i="1" smtClean="0">
                          <a:solidFill>
                            <a:schemeClr val="tx1"/>
                          </a:solidFill>
                          <a:latin typeface="Cambria Math" panose="02040503050406030204" pitchFamily="18" charset="0"/>
                        </a:rPr>
                        <m:t>=</m:t>
                      </m:r>
                      <m:sSub>
                        <m:sSubPr>
                          <m:ctrlPr>
                            <a:rPr lang="es-PE" altLang="es-PE" sz="2800" b="0" i="1" smtClean="0">
                              <a:solidFill>
                                <a:schemeClr val="tx1"/>
                              </a:solidFill>
                              <a:latin typeface="Cambria Math" panose="02040503050406030204" pitchFamily="18" charset="0"/>
                            </a:rPr>
                          </m:ctrlPr>
                        </m:sSubPr>
                        <m:e>
                          <m:r>
                            <a:rPr lang="es-PE" altLang="es-PE" sz="2800" b="0" i="1" smtClean="0">
                              <a:solidFill>
                                <a:schemeClr val="tx1"/>
                              </a:solidFill>
                              <a:latin typeface="Cambria Math" panose="02040503050406030204" pitchFamily="18" charset="0"/>
                            </a:rPr>
                            <m:t>𝑟</m:t>
                          </m:r>
                        </m:e>
                        <m:sub>
                          <m:r>
                            <a:rPr lang="es-PE" altLang="es-PE" sz="2800" b="0" i="1" smtClean="0">
                              <a:solidFill>
                                <a:schemeClr val="tx1"/>
                              </a:solidFill>
                              <a:latin typeface="Cambria Math" panose="02040503050406030204" pitchFamily="18" charset="0"/>
                            </a:rPr>
                            <m:t>𝑓</m:t>
                          </m:r>
                        </m:sub>
                      </m:sSub>
                      <m:r>
                        <a:rPr lang="es-PE" altLang="es-PE" sz="2800" b="0" i="1" smtClean="0">
                          <a:solidFill>
                            <a:schemeClr val="tx1"/>
                          </a:solidFill>
                          <a:latin typeface="Cambria Math" panose="02040503050406030204" pitchFamily="18" charset="0"/>
                        </a:rPr>
                        <m:t>+</m:t>
                      </m:r>
                      <m:r>
                        <a:rPr lang="es-PE" altLang="es-PE" sz="2800" b="0" i="1" smtClean="0">
                          <a:solidFill>
                            <a:schemeClr val="tx1"/>
                          </a:solidFill>
                          <a:latin typeface="Cambria Math" panose="02040503050406030204" pitchFamily="18" charset="0"/>
                          <a:ea typeface="Cambria Math" panose="02040503050406030204" pitchFamily="18" charset="0"/>
                        </a:rPr>
                        <m:t>𝛽</m:t>
                      </m:r>
                      <m:r>
                        <a:rPr lang="es-PE" altLang="es-PE" sz="2800" b="0" i="1" smtClean="0">
                          <a:solidFill>
                            <a:schemeClr val="tx1"/>
                          </a:solidFill>
                          <a:latin typeface="Cambria Math" panose="02040503050406030204" pitchFamily="18" charset="0"/>
                          <a:ea typeface="Cambria Math" panose="02040503050406030204" pitchFamily="18" charset="0"/>
                        </a:rPr>
                        <m:t> </m:t>
                      </m:r>
                      <m:d>
                        <m:dPr>
                          <m:ctrlPr>
                            <a:rPr lang="es-PE" altLang="es-PE" sz="2800" b="0" i="1" smtClean="0">
                              <a:solidFill>
                                <a:schemeClr val="tx1"/>
                              </a:solidFill>
                              <a:latin typeface="Cambria Math" panose="02040503050406030204" pitchFamily="18" charset="0"/>
                              <a:ea typeface="Cambria Math" panose="02040503050406030204" pitchFamily="18" charset="0"/>
                            </a:rPr>
                          </m:ctrlPr>
                        </m:dPr>
                        <m:e>
                          <m:r>
                            <a:rPr lang="es-PE" altLang="es-PE" sz="2800" b="0" i="1" smtClean="0">
                              <a:solidFill>
                                <a:schemeClr val="tx1"/>
                              </a:solidFill>
                              <a:latin typeface="Cambria Math" panose="02040503050406030204" pitchFamily="18" charset="0"/>
                              <a:ea typeface="Cambria Math" panose="02040503050406030204" pitchFamily="18" charset="0"/>
                            </a:rPr>
                            <m:t>𝐸</m:t>
                          </m:r>
                          <m:r>
                            <a:rPr lang="es-PE" altLang="es-PE" sz="2800" b="0" i="1" smtClean="0">
                              <a:solidFill>
                                <a:schemeClr val="tx1"/>
                              </a:solidFill>
                              <a:latin typeface="Cambria Math" panose="02040503050406030204" pitchFamily="18" charset="0"/>
                              <a:ea typeface="Cambria Math" panose="02040503050406030204" pitchFamily="18" charset="0"/>
                            </a:rPr>
                            <m:t>(</m:t>
                          </m:r>
                          <m:sSub>
                            <m:sSubPr>
                              <m:ctrlPr>
                                <a:rPr lang="es-PE" altLang="es-PE" sz="2800" i="1">
                                  <a:solidFill>
                                    <a:schemeClr val="tx1"/>
                                  </a:solidFill>
                                  <a:latin typeface="Cambria Math" panose="02040503050406030204" pitchFamily="18" charset="0"/>
                                </a:rPr>
                              </m:ctrlPr>
                            </m:sSubPr>
                            <m:e>
                              <m:r>
                                <a:rPr lang="es-PE" altLang="es-PE" sz="2800" i="1">
                                  <a:solidFill>
                                    <a:schemeClr val="tx1"/>
                                  </a:solidFill>
                                  <a:latin typeface="Cambria Math" panose="02040503050406030204" pitchFamily="18" charset="0"/>
                                </a:rPr>
                                <m:t>𝑟</m:t>
                              </m:r>
                            </m:e>
                            <m:sub>
                              <m:r>
                                <a:rPr lang="es-PE" altLang="es-PE" sz="2800" b="0" i="1" smtClean="0">
                                  <a:solidFill>
                                    <a:schemeClr val="tx1"/>
                                  </a:solidFill>
                                  <a:latin typeface="Cambria Math" panose="02040503050406030204" pitchFamily="18" charset="0"/>
                                </a:rPr>
                                <m:t>𝑚</m:t>
                              </m:r>
                            </m:sub>
                          </m:sSub>
                          <m:r>
                            <a:rPr lang="es-PE" altLang="es-PE" sz="2800" b="0" i="1" smtClean="0">
                              <a:solidFill>
                                <a:schemeClr val="tx1"/>
                              </a:solidFill>
                              <a:latin typeface="Cambria Math" panose="02040503050406030204" pitchFamily="18" charset="0"/>
                            </a:rPr>
                            <m:t>)−</m:t>
                          </m:r>
                          <m:sSub>
                            <m:sSubPr>
                              <m:ctrlPr>
                                <a:rPr lang="es-PE" altLang="es-PE" sz="2800" i="1">
                                  <a:solidFill>
                                    <a:schemeClr val="tx1"/>
                                  </a:solidFill>
                                  <a:latin typeface="Cambria Math" panose="02040503050406030204" pitchFamily="18" charset="0"/>
                                </a:rPr>
                              </m:ctrlPr>
                            </m:sSubPr>
                            <m:e>
                              <m:r>
                                <a:rPr lang="es-PE" altLang="es-PE" sz="2800" i="1">
                                  <a:solidFill>
                                    <a:schemeClr val="tx1"/>
                                  </a:solidFill>
                                  <a:latin typeface="Cambria Math" panose="02040503050406030204" pitchFamily="18" charset="0"/>
                                </a:rPr>
                                <m:t>𝑟</m:t>
                              </m:r>
                            </m:e>
                            <m:sub>
                              <m:r>
                                <a:rPr lang="es-PE" altLang="es-PE" sz="2800" b="0" i="1" smtClean="0">
                                  <a:solidFill>
                                    <a:schemeClr val="tx1"/>
                                  </a:solidFill>
                                  <a:latin typeface="Cambria Math" panose="02040503050406030204" pitchFamily="18" charset="0"/>
                                </a:rPr>
                                <m:t>𝑓</m:t>
                              </m:r>
                            </m:sub>
                          </m:sSub>
                        </m:e>
                      </m:d>
                    </m:oMath>
                  </m:oMathPara>
                </a14:m>
                <a:endParaRPr lang="es-ES_tradnl" altLang="es-PE" sz="2800" dirty="0">
                  <a:solidFill>
                    <a:schemeClr val="tx1"/>
                  </a:solidFill>
                  <a:latin typeface="Arial Narrow" panose="020B0606020202030204" pitchFamily="34" charset="0"/>
                </a:endParaRPr>
              </a:p>
            </p:txBody>
          </p:sp>
        </mc:Choice>
        <mc:Fallback xmlns="">
          <p:sp>
            <p:nvSpPr>
              <p:cNvPr id="17" name="Text Box 19">
                <a:extLst>
                  <a:ext uri="{FF2B5EF4-FFF2-40B4-BE49-F238E27FC236}">
                    <a16:creationId xmlns:a16="http://schemas.microsoft.com/office/drawing/2014/main" id="{DCD66612-6FE5-44CF-969F-C608381F3D65}"/>
                  </a:ext>
                </a:extLst>
              </p:cNvPr>
              <p:cNvSpPr txBox="1">
                <a:spLocks noRot="1" noChangeAspect="1" noMove="1" noResize="1" noEditPoints="1" noAdjustHandles="1" noChangeArrowheads="1" noChangeShapeType="1" noTextEdit="1"/>
              </p:cNvSpPr>
              <p:nvPr/>
            </p:nvSpPr>
            <p:spPr bwMode="auto">
              <a:xfrm>
                <a:off x="2781588" y="2866171"/>
                <a:ext cx="6919230" cy="590740"/>
              </a:xfrm>
              <a:prstGeom prst="rect">
                <a:avLst/>
              </a:prstGeom>
              <a:blipFill>
                <a:blip r:embed="rId5"/>
                <a:stretch>
                  <a:fillRect/>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CuadroTexto 19">
                <a:extLst>
                  <a:ext uri="{FF2B5EF4-FFF2-40B4-BE49-F238E27FC236}">
                    <a16:creationId xmlns:a16="http://schemas.microsoft.com/office/drawing/2014/main" id="{3AE64058-4C4D-42AF-9ED3-2E18B3176FE2}"/>
                  </a:ext>
                </a:extLst>
              </p:cNvPr>
              <p:cNvSpPr txBox="1"/>
              <p:nvPr/>
            </p:nvSpPr>
            <p:spPr>
              <a:xfrm>
                <a:off x="1219200" y="3824494"/>
                <a:ext cx="9869593" cy="1589409"/>
              </a:xfrm>
              <a:prstGeom prst="rect">
                <a:avLst/>
              </a:prstGeom>
              <a:noFill/>
            </p:spPr>
            <p:txBody>
              <a:bodyPr wrap="square" rtlCol="0">
                <a:spAutoFit/>
              </a:bodyPr>
              <a:lstStyle/>
              <a:p>
                <a:r>
                  <a:rPr lang="es-PE" sz="1600" dirty="0"/>
                  <a:t>Donde:</a:t>
                </a:r>
              </a:p>
              <a:p>
                <a14:m>
                  <m:oMath xmlns:m="http://schemas.openxmlformats.org/officeDocument/2006/math">
                    <m:sSub>
                      <m:sSubPr>
                        <m:ctrlPr>
                          <a:rPr lang="es-PE" altLang="es-PE" sz="1600" b="0" i="1" smtClean="0">
                            <a:solidFill>
                              <a:schemeClr val="tx1"/>
                            </a:solidFill>
                            <a:latin typeface="Cambria Math" panose="02040503050406030204" pitchFamily="18" charset="0"/>
                          </a:rPr>
                        </m:ctrlPr>
                      </m:sSubPr>
                      <m:e>
                        <m:r>
                          <a:rPr lang="es-PE" altLang="es-PE" sz="1600" b="0" i="1" smtClean="0">
                            <a:solidFill>
                              <a:schemeClr val="tx1"/>
                            </a:solidFill>
                            <a:latin typeface="Cambria Math" panose="02040503050406030204" pitchFamily="18" charset="0"/>
                          </a:rPr>
                          <m:t>𝐾</m:t>
                        </m:r>
                      </m:e>
                      <m:sub>
                        <m:r>
                          <a:rPr lang="es-PE" altLang="es-PE" sz="1600" b="0" i="1" smtClean="0">
                            <a:solidFill>
                              <a:schemeClr val="tx1"/>
                            </a:solidFill>
                            <a:latin typeface="Cambria Math" panose="02040503050406030204" pitchFamily="18" charset="0"/>
                          </a:rPr>
                          <m:t>𝐴</m:t>
                        </m:r>
                      </m:sub>
                    </m:sSub>
                    <m:r>
                      <a:rPr lang="es-PE" altLang="es-PE" sz="1600" b="0" i="0" smtClean="0">
                        <a:solidFill>
                          <a:schemeClr val="tx1"/>
                        </a:solidFill>
                        <a:latin typeface="Cambria Math" panose="02040503050406030204" pitchFamily="18" charset="0"/>
                      </a:rPr>
                      <m:t>:</m:t>
                    </m:r>
                  </m:oMath>
                </a14:m>
                <a:r>
                  <a:rPr lang="es-PE" sz="1600" dirty="0"/>
                  <a:t> Costo de la acción común</a:t>
                </a:r>
              </a:p>
              <a:p>
                <a:r>
                  <a:rPr lang="es-PE" sz="1600" dirty="0"/>
                  <a:t>E(r ): Retorno de acciones</a:t>
                </a:r>
              </a:p>
              <a:p>
                <a14:m>
                  <m:oMath xmlns:m="http://schemas.openxmlformats.org/officeDocument/2006/math">
                    <m:r>
                      <a:rPr lang="es-PE" altLang="es-PE" sz="1600" b="0" i="1" smtClean="0">
                        <a:solidFill>
                          <a:schemeClr val="tx1"/>
                        </a:solidFill>
                        <a:latin typeface="Cambria Math" panose="02040503050406030204" pitchFamily="18" charset="0"/>
                        <a:ea typeface="Cambria Math" panose="02040503050406030204" pitchFamily="18" charset="0"/>
                      </a:rPr>
                      <m:t>𝛽</m:t>
                    </m:r>
                  </m:oMath>
                </a14:m>
                <a:r>
                  <a:rPr lang="es-PE" sz="1600" dirty="0"/>
                  <a:t>: Beta – Se debe considerar que el beta que se debe emplear es el </a:t>
                </a:r>
                <a:r>
                  <a:rPr lang="es-PE" sz="1600" b="1" dirty="0"/>
                  <a:t>beta apalancado con su respectiva estructura</a:t>
                </a:r>
              </a:p>
              <a:p>
                <a14:m>
                  <m:oMath xmlns:m="http://schemas.openxmlformats.org/officeDocument/2006/math">
                    <m:sSub>
                      <m:sSubPr>
                        <m:ctrlPr>
                          <a:rPr lang="es-PE" altLang="es-PE" sz="1600" b="0" i="1" smtClean="0">
                            <a:solidFill>
                              <a:schemeClr val="tx1"/>
                            </a:solidFill>
                            <a:latin typeface="Cambria Math" panose="02040503050406030204" pitchFamily="18" charset="0"/>
                          </a:rPr>
                        </m:ctrlPr>
                      </m:sSubPr>
                      <m:e>
                        <m:r>
                          <a:rPr lang="es-PE" altLang="es-PE" sz="1600" b="0" i="1" smtClean="0">
                            <a:solidFill>
                              <a:schemeClr val="tx1"/>
                            </a:solidFill>
                            <a:latin typeface="Cambria Math" panose="02040503050406030204" pitchFamily="18" charset="0"/>
                          </a:rPr>
                          <m:t>𝐸</m:t>
                        </m:r>
                        <m:r>
                          <a:rPr lang="es-PE" altLang="es-PE" sz="1600" b="0" i="1" smtClean="0">
                            <a:solidFill>
                              <a:schemeClr val="tx1"/>
                            </a:solidFill>
                            <a:latin typeface="Cambria Math" panose="02040503050406030204" pitchFamily="18" charset="0"/>
                          </a:rPr>
                          <m:t>(</m:t>
                        </m:r>
                        <m:r>
                          <a:rPr lang="es-PE" altLang="es-PE" sz="1600" b="0" i="1" smtClean="0">
                            <a:solidFill>
                              <a:schemeClr val="tx1"/>
                            </a:solidFill>
                            <a:latin typeface="Cambria Math" panose="02040503050406030204" pitchFamily="18" charset="0"/>
                          </a:rPr>
                          <m:t>𝑟</m:t>
                        </m:r>
                      </m:e>
                      <m:sub>
                        <m:r>
                          <a:rPr lang="es-PE" altLang="es-PE" sz="1600" b="0" i="1" smtClean="0">
                            <a:solidFill>
                              <a:schemeClr val="tx1"/>
                            </a:solidFill>
                            <a:latin typeface="Cambria Math" panose="02040503050406030204" pitchFamily="18" charset="0"/>
                          </a:rPr>
                          <m:t>𝑚</m:t>
                        </m:r>
                      </m:sub>
                    </m:sSub>
                    <m:r>
                      <a:rPr lang="es-PE" altLang="es-PE" sz="1600" b="0" i="1" smtClean="0">
                        <a:solidFill>
                          <a:schemeClr val="tx1"/>
                        </a:solidFill>
                        <a:latin typeface="Cambria Math" panose="02040503050406030204" pitchFamily="18" charset="0"/>
                      </a:rPr>
                      <m:t>)</m:t>
                    </m:r>
                  </m:oMath>
                </a14:m>
                <a:r>
                  <a:rPr lang="es-PE" sz="1600" dirty="0"/>
                  <a:t>: Rendimiento promedio del mercado</a:t>
                </a:r>
              </a:p>
              <a:p>
                <a14:m>
                  <m:oMath xmlns:m="http://schemas.openxmlformats.org/officeDocument/2006/math">
                    <m:sSub>
                      <m:sSubPr>
                        <m:ctrlPr>
                          <a:rPr lang="es-PE" altLang="es-PE" sz="1600" b="0" i="1" smtClean="0">
                            <a:solidFill>
                              <a:schemeClr val="tx1"/>
                            </a:solidFill>
                            <a:latin typeface="Cambria Math" panose="02040503050406030204" pitchFamily="18" charset="0"/>
                          </a:rPr>
                        </m:ctrlPr>
                      </m:sSubPr>
                      <m:e>
                        <m:r>
                          <a:rPr lang="es-PE" altLang="es-PE" sz="1600" b="0" i="1" smtClean="0">
                            <a:solidFill>
                              <a:schemeClr val="tx1"/>
                            </a:solidFill>
                            <a:latin typeface="Cambria Math" panose="02040503050406030204" pitchFamily="18" charset="0"/>
                          </a:rPr>
                          <m:t>𝑟</m:t>
                        </m:r>
                      </m:e>
                      <m:sub>
                        <m:r>
                          <a:rPr lang="es-PE" altLang="es-PE" sz="1600" b="0" i="1" smtClean="0">
                            <a:solidFill>
                              <a:schemeClr val="tx1"/>
                            </a:solidFill>
                            <a:latin typeface="Cambria Math" panose="02040503050406030204" pitchFamily="18" charset="0"/>
                          </a:rPr>
                          <m:t>𝑓</m:t>
                        </m:r>
                      </m:sub>
                    </m:sSub>
                  </m:oMath>
                </a14:m>
                <a:r>
                  <a:rPr lang="es-PE" sz="1600" dirty="0"/>
                  <a:t>: Rendimiento de activo libre de riesgo</a:t>
                </a:r>
              </a:p>
            </p:txBody>
          </p:sp>
        </mc:Choice>
        <mc:Fallback xmlns="">
          <p:sp>
            <p:nvSpPr>
              <p:cNvPr id="24" name="CuadroTexto 19">
                <a:extLst>
                  <a:ext uri="{FF2B5EF4-FFF2-40B4-BE49-F238E27FC236}">
                    <a16:creationId xmlns:a16="http://schemas.microsoft.com/office/drawing/2014/main" id="{3AE64058-4C4D-42AF-9ED3-2E18B3176FE2}"/>
                  </a:ext>
                </a:extLst>
              </p:cNvPr>
              <p:cNvSpPr txBox="1">
                <a:spLocks noRot="1" noChangeAspect="1" noMove="1" noResize="1" noEditPoints="1" noAdjustHandles="1" noChangeArrowheads="1" noChangeShapeType="1" noTextEdit="1"/>
              </p:cNvSpPr>
              <p:nvPr/>
            </p:nvSpPr>
            <p:spPr>
              <a:xfrm>
                <a:off x="1219200" y="3824494"/>
                <a:ext cx="9869593" cy="1589409"/>
              </a:xfrm>
              <a:prstGeom prst="rect">
                <a:avLst/>
              </a:prstGeom>
              <a:blipFill>
                <a:blip r:embed="rId6"/>
                <a:stretch>
                  <a:fillRect l="-309" t="-1149" b="-3065"/>
                </a:stretch>
              </a:blipFill>
            </p:spPr>
            <p:txBody>
              <a:bodyPr/>
              <a:lstStyle/>
              <a:p>
                <a:r>
                  <a:rPr lang="en-US">
                    <a:noFill/>
                  </a:rPr>
                  <a:t> </a:t>
                </a:r>
              </a:p>
            </p:txBody>
          </p:sp>
        </mc:Fallback>
      </mc:AlternateContent>
    </p:spTree>
    <p:extLst>
      <p:ext uri="{BB962C8B-B14F-4D97-AF65-F5344CB8AC3E}">
        <p14:creationId xmlns:p14="http://schemas.microsoft.com/office/powerpoint/2010/main" val="336804877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B1B7001-AEB6-2B4B-8530-D7C1C021FFBE}"/>
              </a:ext>
            </a:extLst>
          </p:cNvPr>
          <p:cNvSpPr>
            <a:spLocks noGrp="1"/>
          </p:cNvSpPr>
          <p:nvPr>
            <p:ph type="title"/>
          </p:nvPr>
        </p:nvSpPr>
        <p:spPr/>
        <p:txBody>
          <a:bodyPr/>
          <a:lstStyle/>
          <a:p>
            <a:r>
              <a:rPr lang="es-PE" dirty="0">
                <a:solidFill>
                  <a:schemeClr val="accent1">
                    <a:lumMod val="50000"/>
                  </a:schemeClr>
                </a:solidFill>
                <a:latin typeface="Aharoni" panose="020F0502020204030204" pitchFamily="34" charset="0"/>
                <a:cs typeface="Aharoni" panose="020F0502020204030204" pitchFamily="34" charset="0"/>
              </a:rPr>
              <a:t>5.3. Costo de capital</a:t>
            </a:r>
          </a:p>
        </p:txBody>
      </p:sp>
      <p:cxnSp>
        <p:nvCxnSpPr>
          <p:cNvPr id="9" name="Conector recto 8">
            <a:extLst>
              <a:ext uri="{FF2B5EF4-FFF2-40B4-BE49-F238E27FC236}">
                <a16:creationId xmlns:a16="http://schemas.microsoft.com/office/drawing/2014/main" id="{3320AA9A-5D2E-EB46-8024-C167552FBB22}"/>
              </a:ext>
            </a:extLst>
          </p:cNvPr>
          <p:cNvCxnSpPr>
            <a:cxnSpLocks/>
          </p:cNvCxnSpPr>
          <p:nvPr/>
        </p:nvCxnSpPr>
        <p:spPr>
          <a:xfrm>
            <a:off x="961696" y="1275061"/>
            <a:ext cx="9706304" cy="0"/>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pic>
        <p:nvPicPr>
          <p:cNvPr id="10" name="Imagen 9">
            <a:extLst>
              <a:ext uri="{FF2B5EF4-FFF2-40B4-BE49-F238E27FC236}">
                <a16:creationId xmlns:a16="http://schemas.microsoft.com/office/drawing/2014/main" id="{0CDEB235-85C1-9D40-90BB-58736A972CB1}"/>
              </a:ext>
            </a:extLst>
          </p:cNvPr>
          <p:cNvPicPr>
            <a:picLocks noChangeAspect="1"/>
          </p:cNvPicPr>
          <p:nvPr/>
        </p:nvPicPr>
        <p:blipFill>
          <a:blip r:embed="rId3"/>
          <a:stretch>
            <a:fillRect/>
          </a:stretch>
        </p:blipFill>
        <p:spPr>
          <a:xfrm>
            <a:off x="961696" y="1463417"/>
            <a:ext cx="257504" cy="497841"/>
          </a:xfrm>
          <a:prstGeom prst="rect">
            <a:avLst/>
          </a:prstGeom>
        </p:spPr>
      </p:pic>
      <p:sp>
        <p:nvSpPr>
          <p:cNvPr id="11" name="Rectángulo 10">
            <a:extLst>
              <a:ext uri="{FF2B5EF4-FFF2-40B4-BE49-F238E27FC236}">
                <a16:creationId xmlns:a16="http://schemas.microsoft.com/office/drawing/2014/main" id="{59BB65D7-CBA2-B64A-A524-7B7C5C6EC840}"/>
              </a:ext>
            </a:extLst>
          </p:cNvPr>
          <p:cNvSpPr/>
          <p:nvPr/>
        </p:nvSpPr>
        <p:spPr>
          <a:xfrm>
            <a:off x="1306407" y="1495257"/>
            <a:ext cx="843501" cy="461665"/>
          </a:xfrm>
          <a:prstGeom prst="rect">
            <a:avLst/>
          </a:prstGeom>
        </p:spPr>
        <p:txBody>
          <a:bodyPr wrap="none">
            <a:spAutoFit/>
          </a:bodyPr>
          <a:lstStyle/>
          <a:p>
            <a:r>
              <a:rPr lang="es-PE" sz="2400" dirty="0">
                <a:solidFill>
                  <a:schemeClr val="accent1">
                    <a:lumMod val="50000"/>
                  </a:schemeClr>
                </a:solidFill>
                <a:latin typeface="Aharoni" panose="020F0502020204030204" pitchFamily="34" charset="0"/>
                <a:cs typeface="Aharoni" panose="020F0502020204030204" pitchFamily="34" charset="0"/>
              </a:rPr>
              <a:t>Beta</a:t>
            </a:r>
            <a:endParaRPr lang="es-PE" sz="2400" dirty="0"/>
          </a:p>
        </p:txBody>
      </p:sp>
      <p:sp>
        <p:nvSpPr>
          <p:cNvPr id="3" name="CuadroTexto 19">
            <a:extLst>
              <a:ext uri="{FF2B5EF4-FFF2-40B4-BE49-F238E27FC236}">
                <a16:creationId xmlns:a16="http://schemas.microsoft.com/office/drawing/2014/main" id="{435DB878-EE6E-4920-84F5-604913CEDD27}"/>
              </a:ext>
            </a:extLst>
          </p:cNvPr>
          <p:cNvSpPr txBox="1"/>
          <p:nvPr/>
        </p:nvSpPr>
        <p:spPr>
          <a:xfrm>
            <a:off x="1306407" y="2078098"/>
            <a:ext cx="9869593" cy="2862322"/>
          </a:xfrm>
          <a:prstGeom prst="rect">
            <a:avLst/>
          </a:prstGeom>
          <a:noFill/>
        </p:spPr>
        <p:txBody>
          <a:bodyPr wrap="square" rtlCol="0">
            <a:spAutoFit/>
          </a:bodyPr>
          <a:lstStyle/>
          <a:p>
            <a:pPr marL="285750" indent="-285750" algn="just">
              <a:buFont typeface="Arial" panose="020B0604020202020204" pitchFamily="34" charset="0"/>
              <a:buChar char="•"/>
            </a:pPr>
            <a:r>
              <a:rPr lang="es-ES" dirty="0"/>
              <a:t>Se llama beta a la sensibilidad del activo al riesgo no-diversificable conocido también como </a:t>
            </a:r>
            <a:r>
              <a:rPr lang="es-ES" b="1" dirty="0"/>
              <a:t>riesgo del mercado o riesgo sistémico.</a:t>
            </a:r>
          </a:p>
          <a:p>
            <a:pPr marL="285750" indent="-285750" algn="just">
              <a:buFont typeface="Arial" panose="020B0604020202020204" pitchFamily="34" charset="0"/>
              <a:buChar char="•"/>
            </a:pPr>
            <a:r>
              <a:rPr lang="es-ES" dirty="0"/>
              <a:t>Betas mayores a 1 simbolizan que el activo tiene un riesgo mayor al promedio de todo el mercado. </a:t>
            </a:r>
          </a:p>
          <a:p>
            <a:pPr marL="285750" indent="-285750" algn="just">
              <a:buFont typeface="Arial" panose="020B0604020202020204" pitchFamily="34" charset="0"/>
              <a:buChar char="•"/>
            </a:pPr>
            <a:r>
              <a:rPr lang="es-ES" dirty="0"/>
              <a:t>Por lo tanto, un activo con un beta alto debe ser descontado a una mayor tasa, como medio para compensar al inversionista por asumir el riesgo que el activo acarrea. </a:t>
            </a:r>
          </a:p>
          <a:p>
            <a:pPr marL="285750" indent="-285750" algn="just">
              <a:buFont typeface="Arial" panose="020B0604020202020204" pitchFamily="34" charset="0"/>
              <a:buChar char="•"/>
            </a:pPr>
            <a:r>
              <a:rPr lang="es-ES" dirty="0"/>
              <a:t>Existen varias formas de estimar el Beta, las principales son: </a:t>
            </a:r>
          </a:p>
          <a:p>
            <a:pPr algn="just"/>
            <a:r>
              <a:rPr lang="es-ES" dirty="0"/>
              <a:t>i) estimar la regresión entre el rendimiento de mercado y del activo, ii) método de varianza, iii) método de correlación, iv) Beta sectorial, etc.</a:t>
            </a:r>
            <a:endParaRPr lang="es-PE" dirty="0"/>
          </a:p>
          <a:p>
            <a:pPr algn="just"/>
            <a:endParaRPr lang="es-PE" dirty="0"/>
          </a:p>
          <a:p>
            <a:pPr algn="just"/>
            <a:endParaRPr lang="es-PE" dirty="0"/>
          </a:p>
        </p:txBody>
      </p:sp>
      <mc:AlternateContent xmlns:mc="http://schemas.openxmlformats.org/markup-compatibility/2006" xmlns:a14="http://schemas.microsoft.com/office/drawing/2010/main">
        <mc:Choice Requires="a14">
          <p:sp>
            <p:nvSpPr>
              <p:cNvPr id="17" name="Text Box 19">
                <a:extLst>
                  <a:ext uri="{FF2B5EF4-FFF2-40B4-BE49-F238E27FC236}">
                    <a16:creationId xmlns:a16="http://schemas.microsoft.com/office/drawing/2014/main" id="{DCD66612-6FE5-44CF-969F-C608381F3D65}"/>
                  </a:ext>
                </a:extLst>
              </p:cNvPr>
              <p:cNvSpPr txBox="1">
                <a:spLocks noChangeArrowheads="1"/>
              </p:cNvSpPr>
              <p:nvPr/>
            </p:nvSpPr>
            <p:spPr bwMode="auto">
              <a:xfrm>
                <a:off x="3007440" y="4654900"/>
                <a:ext cx="6919230" cy="590740"/>
              </a:xfrm>
              <a:prstGeom prst="rect">
                <a:avLst/>
              </a:prstGeom>
              <a:solidFill>
                <a:schemeClr val="accent3">
                  <a:lumMod val="40000"/>
                  <a:lumOff val="60000"/>
                </a:schemeClr>
              </a:solidFill>
              <a:ln>
                <a:noFill/>
              </a:ln>
              <a:effectLst/>
            </p:spPr>
            <p:txBody>
              <a:bodyPr wrap="square" lIns="0" tIns="46800" rIns="0" bIns="46800" anchor="ctr">
                <a:spAutoFit/>
              </a:bodyPr>
              <a:lstStyle>
                <a:lvl1pPr eaLnBrk="0" hangingPunct="0">
                  <a:tabLst>
                    <a:tab pos="766763" algn="l"/>
                  </a:tabLst>
                  <a:defRPr sz="2400">
                    <a:solidFill>
                      <a:schemeClr val="tx2"/>
                    </a:solidFill>
                    <a:latin typeface="Arial" panose="020B0604020202020204" pitchFamily="34" charset="0"/>
                  </a:defRPr>
                </a:lvl1pPr>
                <a:lvl2pPr marL="742950" indent="-285750" eaLnBrk="0" hangingPunct="0">
                  <a:tabLst>
                    <a:tab pos="766763" algn="l"/>
                  </a:tabLst>
                  <a:defRPr sz="2400">
                    <a:solidFill>
                      <a:schemeClr val="tx2"/>
                    </a:solidFill>
                    <a:latin typeface="Arial" panose="020B0604020202020204" pitchFamily="34" charset="0"/>
                  </a:defRPr>
                </a:lvl2pPr>
                <a:lvl3pPr marL="1143000" indent="-228600" eaLnBrk="0" hangingPunct="0">
                  <a:tabLst>
                    <a:tab pos="766763" algn="l"/>
                  </a:tabLst>
                  <a:defRPr sz="2400">
                    <a:solidFill>
                      <a:schemeClr val="tx2"/>
                    </a:solidFill>
                    <a:latin typeface="Arial" panose="020B0604020202020204" pitchFamily="34" charset="0"/>
                  </a:defRPr>
                </a:lvl3pPr>
                <a:lvl4pPr marL="1600200" indent="-228600" eaLnBrk="0" hangingPunct="0">
                  <a:tabLst>
                    <a:tab pos="766763" algn="l"/>
                  </a:tabLst>
                  <a:defRPr sz="2400">
                    <a:solidFill>
                      <a:schemeClr val="tx2"/>
                    </a:solidFill>
                    <a:latin typeface="Arial" panose="020B0604020202020204" pitchFamily="34" charset="0"/>
                  </a:defRPr>
                </a:lvl4pPr>
                <a:lvl5pPr marL="2057400" indent="-228600" eaLnBrk="0" hangingPunct="0">
                  <a:tabLst>
                    <a:tab pos="766763" algn="l"/>
                  </a:tabLst>
                  <a:defRPr sz="2400">
                    <a:solidFill>
                      <a:schemeClr val="tx2"/>
                    </a:solidFill>
                    <a:latin typeface="Arial" panose="020B0604020202020204" pitchFamily="34" charset="0"/>
                  </a:defRPr>
                </a:lvl5pPr>
                <a:lvl6pPr marL="2514600" indent="-228600" eaLnBrk="0" fontAlgn="base" hangingPunct="0">
                  <a:spcBef>
                    <a:spcPct val="0"/>
                  </a:spcBef>
                  <a:spcAft>
                    <a:spcPct val="0"/>
                  </a:spcAft>
                  <a:tabLst>
                    <a:tab pos="766763" algn="l"/>
                  </a:tabLst>
                  <a:defRPr sz="2400">
                    <a:solidFill>
                      <a:schemeClr val="tx2"/>
                    </a:solidFill>
                    <a:latin typeface="Arial" panose="020B0604020202020204" pitchFamily="34" charset="0"/>
                  </a:defRPr>
                </a:lvl6pPr>
                <a:lvl7pPr marL="2971800" indent="-228600" eaLnBrk="0" fontAlgn="base" hangingPunct="0">
                  <a:spcBef>
                    <a:spcPct val="0"/>
                  </a:spcBef>
                  <a:spcAft>
                    <a:spcPct val="0"/>
                  </a:spcAft>
                  <a:tabLst>
                    <a:tab pos="766763" algn="l"/>
                  </a:tabLst>
                  <a:defRPr sz="2400">
                    <a:solidFill>
                      <a:schemeClr val="tx2"/>
                    </a:solidFill>
                    <a:latin typeface="Arial" panose="020B0604020202020204" pitchFamily="34" charset="0"/>
                  </a:defRPr>
                </a:lvl7pPr>
                <a:lvl8pPr marL="3429000" indent="-228600" eaLnBrk="0" fontAlgn="base" hangingPunct="0">
                  <a:spcBef>
                    <a:spcPct val="0"/>
                  </a:spcBef>
                  <a:spcAft>
                    <a:spcPct val="0"/>
                  </a:spcAft>
                  <a:tabLst>
                    <a:tab pos="766763" algn="l"/>
                  </a:tabLst>
                  <a:defRPr sz="2400">
                    <a:solidFill>
                      <a:schemeClr val="tx2"/>
                    </a:solidFill>
                    <a:latin typeface="Arial" panose="020B0604020202020204" pitchFamily="34" charset="0"/>
                  </a:defRPr>
                </a:lvl8pPr>
                <a:lvl9pPr marL="3886200" indent="-228600" eaLnBrk="0" fontAlgn="base" hangingPunct="0">
                  <a:spcBef>
                    <a:spcPct val="0"/>
                  </a:spcBef>
                  <a:spcAft>
                    <a:spcPct val="0"/>
                  </a:spcAft>
                  <a:tabLst>
                    <a:tab pos="766763" algn="l"/>
                  </a:tabLst>
                  <a:defRPr sz="2400">
                    <a:solidFill>
                      <a:schemeClr val="tx2"/>
                    </a:solidFill>
                    <a:latin typeface="Arial" panose="020B0604020202020204" pitchFamily="34" charset="0"/>
                  </a:defRPr>
                </a:lvl9pPr>
              </a:lstStyle>
              <a:p>
                <a:pPr eaLnBrk="1" hangingPunct="1">
                  <a:spcBef>
                    <a:spcPct val="50000"/>
                  </a:spcBef>
                </a:pPr>
                <a14:m>
                  <m:oMathPara xmlns:m="http://schemas.openxmlformats.org/officeDocument/2006/math">
                    <m:oMathParaPr>
                      <m:jc m:val="centerGroup"/>
                    </m:oMathParaPr>
                    <m:oMath xmlns:m="http://schemas.openxmlformats.org/officeDocument/2006/math">
                      <m:sSub>
                        <m:sSubPr>
                          <m:ctrlPr>
                            <a:rPr lang="es-PE" altLang="es-PE" sz="2800" i="1" smtClean="0">
                              <a:solidFill>
                                <a:schemeClr val="tx1"/>
                              </a:solidFill>
                              <a:latin typeface="Cambria Math" panose="02040503050406030204" pitchFamily="18" charset="0"/>
                            </a:rPr>
                          </m:ctrlPr>
                        </m:sSubPr>
                        <m:e>
                          <m:r>
                            <a:rPr lang="es-PE" altLang="es-PE" sz="2800" i="1">
                              <a:solidFill>
                                <a:schemeClr val="tx1"/>
                              </a:solidFill>
                              <a:latin typeface="Cambria Math" panose="02040503050406030204" pitchFamily="18" charset="0"/>
                            </a:rPr>
                            <m:t>𝐾</m:t>
                          </m:r>
                        </m:e>
                        <m:sub>
                          <m:r>
                            <a:rPr lang="es-PE" altLang="es-PE" sz="2800" b="0" i="1" smtClean="0">
                              <a:solidFill>
                                <a:schemeClr val="tx1"/>
                              </a:solidFill>
                              <a:latin typeface="Cambria Math" panose="02040503050406030204" pitchFamily="18" charset="0"/>
                            </a:rPr>
                            <m:t>𝐴</m:t>
                          </m:r>
                        </m:sub>
                      </m:sSub>
                      <m:r>
                        <a:rPr lang="es-PE" altLang="es-PE" sz="2800" b="0" i="1" smtClean="0">
                          <a:solidFill>
                            <a:schemeClr val="tx1"/>
                          </a:solidFill>
                          <a:latin typeface="Cambria Math" panose="02040503050406030204" pitchFamily="18" charset="0"/>
                        </a:rPr>
                        <m:t>=</m:t>
                      </m:r>
                      <m:r>
                        <a:rPr lang="es-PE" altLang="es-PE" sz="2800" b="0" i="1" smtClean="0">
                          <a:solidFill>
                            <a:schemeClr val="tx1"/>
                          </a:solidFill>
                          <a:latin typeface="Cambria Math" panose="02040503050406030204" pitchFamily="18" charset="0"/>
                        </a:rPr>
                        <m:t>𝐸</m:t>
                      </m:r>
                      <m:d>
                        <m:dPr>
                          <m:ctrlPr>
                            <a:rPr lang="es-PE" altLang="es-PE" sz="2800" b="0" i="1" smtClean="0">
                              <a:solidFill>
                                <a:schemeClr val="tx1"/>
                              </a:solidFill>
                              <a:latin typeface="Cambria Math" panose="02040503050406030204" pitchFamily="18" charset="0"/>
                            </a:rPr>
                          </m:ctrlPr>
                        </m:dPr>
                        <m:e>
                          <m:r>
                            <a:rPr lang="es-PE" altLang="es-PE" sz="2800" b="0" i="1" smtClean="0">
                              <a:solidFill>
                                <a:schemeClr val="tx1"/>
                              </a:solidFill>
                              <a:latin typeface="Cambria Math" panose="02040503050406030204" pitchFamily="18" charset="0"/>
                            </a:rPr>
                            <m:t>𝑟</m:t>
                          </m:r>
                        </m:e>
                      </m:d>
                      <m:r>
                        <a:rPr lang="es-PE" altLang="es-PE" sz="2800" b="0" i="1" smtClean="0">
                          <a:solidFill>
                            <a:schemeClr val="tx1"/>
                          </a:solidFill>
                          <a:latin typeface="Cambria Math" panose="02040503050406030204" pitchFamily="18" charset="0"/>
                        </a:rPr>
                        <m:t>=</m:t>
                      </m:r>
                      <m:sSub>
                        <m:sSubPr>
                          <m:ctrlPr>
                            <a:rPr lang="es-PE" altLang="es-PE" sz="2800" b="0" i="1" smtClean="0">
                              <a:solidFill>
                                <a:schemeClr val="tx1"/>
                              </a:solidFill>
                              <a:latin typeface="Cambria Math" panose="02040503050406030204" pitchFamily="18" charset="0"/>
                            </a:rPr>
                          </m:ctrlPr>
                        </m:sSubPr>
                        <m:e>
                          <m:r>
                            <a:rPr lang="es-PE" altLang="es-PE" sz="2800" b="0" i="1" smtClean="0">
                              <a:solidFill>
                                <a:schemeClr val="tx1"/>
                              </a:solidFill>
                              <a:latin typeface="Cambria Math" panose="02040503050406030204" pitchFamily="18" charset="0"/>
                            </a:rPr>
                            <m:t>𝑟</m:t>
                          </m:r>
                        </m:e>
                        <m:sub>
                          <m:r>
                            <a:rPr lang="es-PE" altLang="es-PE" sz="2800" b="0" i="1" smtClean="0">
                              <a:solidFill>
                                <a:schemeClr val="tx1"/>
                              </a:solidFill>
                              <a:latin typeface="Cambria Math" panose="02040503050406030204" pitchFamily="18" charset="0"/>
                            </a:rPr>
                            <m:t>𝑓</m:t>
                          </m:r>
                        </m:sub>
                      </m:sSub>
                      <m:r>
                        <a:rPr lang="es-PE" altLang="es-PE" sz="2800" b="0" i="1" smtClean="0">
                          <a:solidFill>
                            <a:schemeClr val="tx1"/>
                          </a:solidFill>
                          <a:latin typeface="Cambria Math" panose="02040503050406030204" pitchFamily="18" charset="0"/>
                        </a:rPr>
                        <m:t>+</m:t>
                      </m:r>
                      <m:r>
                        <a:rPr lang="es-PE" altLang="es-PE" sz="2800" b="0" i="1" smtClean="0">
                          <a:solidFill>
                            <a:schemeClr val="tx1"/>
                          </a:solidFill>
                          <a:latin typeface="Cambria Math" panose="02040503050406030204" pitchFamily="18" charset="0"/>
                          <a:ea typeface="Cambria Math" panose="02040503050406030204" pitchFamily="18" charset="0"/>
                        </a:rPr>
                        <m:t>𝛽</m:t>
                      </m:r>
                      <m:r>
                        <a:rPr lang="es-PE" altLang="es-PE" sz="2800" b="0" i="1" smtClean="0">
                          <a:solidFill>
                            <a:schemeClr val="tx1"/>
                          </a:solidFill>
                          <a:latin typeface="Cambria Math" panose="02040503050406030204" pitchFamily="18" charset="0"/>
                          <a:ea typeface="Cambria Math" panose="02040503050406030204" pitchFamily="18" charset="0"/>
                        </a:rPr>
                        <m:t> </m:t>
                      </m:r>
                      <m:d>
                        <m:dPr>
                          <m:ctrlPr>
                            <a:rPr lang="es-PE" altLang="es-PE" sz="2800" b="0" i="1" smtClean="0">
                              <a:solidFill>
                                <a:schemeClr val="tx1"/>
                              </a:solidFill>
                              <a:latin typeface="Cambria Math" panose="02040503050406030204" pitchFamily="18" charset="0"/>
                              <a:ea typeface="Cambria Math" panose="02040503050406030204" pitchFamily="18" charset="0"/>
                            </a:rPr>
                          </m:ctrlPr>
                        </m:dPr>
                        <m:e>
                          <m:r>
                            <a:rPr lang="es-PE" altLang="es-PE" sz="2800" b="0" i="1" smtClean="0">
                              <a:solidFill>
                                <a:schemeClr val="tx1"/>
                              </a:solidFill>
                              <a:latin typeface="Cambria Math" panose="02040503050406030204" pitchFamily="18" charset="0"/>
                              <a:ea typeface="Cambria Math" panose="02040503050406030204" pitchFamily="18" charset="0"/>
                            </a:rPr>
                            <m:t>𝐸</m:t>
                          </m:r>
                          <m:r>
                            <a:rPr lang="es-PE" altLang="es-PE" sz="2800" b="0" i="1" smtClean="0">
                              <a:solidFill>
                                <a:schemeClr val="tx1"/>
                              </a:solidFill>
                              <a:latin typeface="Cambria Math" panose="02040503050406030204" pitchFamily="18" charset="0"/>
                              <a:ea typeface="Cambria Math" panose="02040503050406030204" pitchFamily="18" charset="0"/>
                            </a:rPr>
                            <m:t>(</m:t>
                          </m:r>
                          <m:sSub>
                            <m:sSubPr>
                              <m:ctrlPr>
                                <a:rPr lang="es-PE" altLang="es-PE" sz="2800" i="1">
                                  <a:solidFill>
                                    <a:schemeClr val="tx1"/>
                                  </a:solidFill>
                                  <a:latin typeface="Cambria Math" panose="02040503050406030204" pitchFamily="18" charset="0"/>
                                </a:rPr>
                              </m:ctrlPr>
                            </m:sSubPr>
                            <m:e>
                              <m:r>
                                <a:rPr lang="es-PE" altLang="es-PE" sz="2800" i="1">
                                  <a:solidFill>
                                    <a:schemeClr val="tx1"/>
                                  </a:solidFill>
                                  <a:latin typeface="Cambria Math" panose="02040503050406030204" pitchFamily="18" charset="0"/>
                                </a:rPr>
                                <m:t>𝑟</m:t>
                              </m:r>
                            </m:e>
                            <m:sub>
                              <m:r>
                                <a:rPr lang="es-PE" altLang="es-PE" sz="2800" b="0" i="1" smtClean="0">
                                  <a:solidFill>
                                    <a:schemeClr val="tx1"/>
                                  </a:solidFill>
                                  <a:latin typeface="Cambria Math" panose="02040503050406030204" pitchFamily="18" charset="0"/>
                                </a:rPr>
                                <m:t>𝑚</m:t>
                              </m:r>
                            </m:sub>
                          </m:sSub>
                          <m:r>
                            <a:rPr lang="es-PE" altLang="es-PE" sz="2800" b="0" i="1" smtClean="0">
                              <a:solidFill>
                                <a:schemeClr val="tx1"/>
                              </a:solidFill>
                              <a:latin typeface="Cambria Math" panose="02040503050406030204" pitchFamily="18" charset="0"/>
                            </a:rPr>
                            <m:t>)−</m:t>
                          </m:r>
                          <m:sSub>
                            <m:sSubPr>
                              <m:ctrlPr>
                                <a:rPr lang="es-PE" altLang="es-PE" sz="2800" i="1">
                                  <a:solidFill>
                                    <a:schemeClr val="tx1"/>
                                  </a:solidFill>
                                  <a:latin typeface="Cambria Math" panose="02040503050406030204" pitchFamily="18" charset="0"/>
                                </a:rPr>
                              </m:ctrlPr>
                            </m:sSubPr>
                            <m:e>
                              <m:r>
                                <a:rPr lang="es-PE" altLang="es-PE" sz="2800" i="1">
                                  <a:solidFill>
                                    <a:schemeClr val="tx1"/>
                                  </a:solidFill>
                                  <a:latin typeface="Cambria Math" panose="02040503050406030204" pitchFamily="18" charset="0"/>
                                </a:rPr>
                                <m:t>𝑟</m:t>
                              </m:r>
                            </m:e>
                            <m:sub>
                              <m:r>
                                <a:rPr lang="es-PE" altLang="es-PE" sz="2800" b="0" i="1" smtClean="0">
                                  <a:solidFill>
                                    <a:schemeClr val="tx1"/>
                                  </a:solidFill>
                                  <a:latin typeface="Cambria Math" panose="02040503050406030204" pitchFamily="18" charset="0"/>
                                </a:rPr>
                                <m:t>𝑓</m:t>
                              </m:r>
                            </m:sub>
                          </m:sSub>
                        </m:e>
                      </m:d>
                    </m:oMath>
                  </m:oMathPara>
                </a14:m>
                <a:endParaRPr lang="es-ES_tradnl" altLang="es-PE" sz="2800" dirty="0">
                  <a:solidFill>
                    <a:schemeClr val="tx1"/>
                  </a:solidFill>
                  <a:latin typeface="Arial Narrow" panose="020B0606020202030204" pitchFamily="34" charset="0"/>
                </a:endParaRPr>
              </a:p>
            </p:txBody>
          </p:sp>
        </mc:Choice>
        <mc:Fallback xmlns="">
          <p:sp>
            <p:nvSpPr>
              <p:cNvPr id="17" name="Text Box 19">
                <a:extLst>
                  <a:ext uri="{FF2B5EF4-FFF2-40B4-BE49-F238E27FC236}">
                    <a16:creationId xmlns:a16="http://schemas.microsoft.com/office/drawing/2014/main" id="{DCD66612-6FE5-44CF-969F-C608381F3D65}"/>
                  </a:ext>
                </a:extLst>
              </p:cNvPr>
              <p:cNvSpPr txBox="1">
                <a:spLocks noRot="1" noChangeAspect="1" noMove="1" noResize="1" noEditPoints="1" noAdjustHandles="1" noChangeArrowheads="1" noChangeShapeType="1" noTextEdit="1"/>
              </p:cNvSpPr>
              <p:nvPr/>
            </p:nvSpPr>
            <p:spPr bwMode="auto">
              <a:xfrm>
                <a:off x="3007440" y="4654900"/>
                <a:ext cx="6919230" cy="590740"/>
              </a:xfrm>
              <a:prstGeom prst="rect">
                <a:avLst/>
              </a:prstGeom>
              <a:blipFill>
                <a:blip r:embed="rId5"/>
                <a:stretch>
                  <a:fillRect/>
                </a:stretch>
              </a:blipFill>
              <a:ln>
                <a:noFill/>
              </a:ln>
              <a:effectLst/>
            </p:spPr>
            <p:txBody>
              <a:bodyPr/>
              <a:lstStyle/>
              <a:p>
                <a:r>
                  <a:rPr lang="en-US">
                    <a:noFill/>
                  </a:rPr>
                  <a:t> </a:t>
                </a:r>
              </a:p>
            </p:txBody>
          </p:sp>
        </mc:Fallback>
      </mc:AlternateContent>
      <p:sp>
        <p:nvSpPr>
          <p:cNvPr id="14" name="TextBox 13">
            <a:extLst>
              <a:ext uri="{FF2B5EF4-FFF2-40B4-BE49-F238E27FC236}">
                <a16:creationId xmlns:a16="http://schemas.microsoft.com/office/drawing/2014/main" id="{70C2F81A-5054-4980-9F9C-3365237C8E36}"/>
              </a:ext>
            </a:extLst>
          </p:cNvPr>
          <p:cNvSpPr txBox="1"/>
          <p:nvPr/>
        </p:nvSpPr>
        <p:spPr>
          <a:xfrm>
            <a:off x="1476518" y="6150486"/>
            <a:ext cx="8114521" cy="338554"/>
          </a:xfrm>
          <a:prstGeom prst="rect">
            <a:avLst/>
          </a:prstGeom>
          <a:noFill/>
        </p:spPr>
        <p:txBody>
          <a:bodyPr wrap="square">
            <a:spAutoFit/>
          </a:bodyPr>
          <a:lstStyle/>
          <a:p>
            <a:r>
              <a:rPr lang="en-US" sz="1600" dirty="0"/>
              <a:t>https://www.sciencedirect.com/science/article/pii/S0123592314001090</a:t>
            </a:r>
          </a:p>
        </p:txBody>
      </p:sp>
      <p:sp>
        <p:nvSpPr>
          <p:cNvPr id="16" name="TextBox 15">
            <a:extLst>
              <a:ext uri="{FF2B5EF4-FFF2-40B4-BE49-F238E27FC236}">
                <a16:creationId xmlns:a16="http://schemas.microsoft.com/office/drawing/2014/main" id="{82F51E2B-50E9-4F8F-ABA7-887811FD4D3B}"/>
              </a:ext>
            </a:extLst>
          </p:cNvPr>
          <p:cNvSpPr txBox="1"/>
          <p:nvPr/>
        </p:nvSpPr>
        <p:spPr>
          <a:xfrm>
            <a:off x="1476518" y="5612127"/>
            <a:ext cx="7278793" cy="584775"/>
          </a:xfrm>
          <a:prstGeom prst="rect">
            <a:avLst/>
          </a:prstGeom>
          <a:noFill/>
        </p:spPr>
        <p:txBody>
          <a:bodyPr wrap="square">
            <a:spAutoFit/>
          </a:bodyPr>
          <a:lstStyle/>
          <a:p>
            <a:r>
              <a:rPr lang="en-US" sz="1600" dirty="0"/>
              <a:t>Fuentes para mayor información:</a:t>
            </a:r>
          </a:p>
          <a:p>
            <a:r>
              <a:rPr lang="en-US" sz="1600" dirty="0"/>
              <a:t>https://www.revistaespacios.com/a17v38n34/a17v38n34p15.pdf</a:t>
            </a:r>
          </a:p>
        </p:txBody>
      </p:sp>
      <p:sp>
        <p:nvSpPr>
          <p:cNvPr id="18" name="TextBox 17">
            <a:extLst>
              <a:ext uri="{FF2B5EF4-FFF2-40B4-BE49-F238E27FC236}">
                <a16:creationId xmlns:a16="http://schemas.microsoft.com/office/drawing/2014/main" id="{5817E2B3-A6CF-4900-AC5D-5F0526D76822}"/>
              </a:ext>
            </a:extLst>
          </p:cNvPr>
          <p:cNvSpPr txBox="1"/>
          <p:nvPr/>
        </p:nvSpPr>
        <p:spPr>
          <a:xfrm>
            <a:off x="1484074" y="6489538"/>
            <a:ext cx="7818120" cy="307777"/>
          </a:xfrm>
          <a:prstGeom prst="rect">
            <a:avLst/>
          </a:prstGeom>
          <a:noFill/>
        </p:spPr>
        <p:txBody>
          <a:bodyPr wrap="square">
            <a:spAutoFit/>
          </a:bodyPr>
          <a:lstStyle/>
          <a:p>
            <a:r>
              <a:rPr lang="en-US" sz="1400" dirty="0"/>
              <a:t>http://pages.stern.nyu.edu/~adamodar/New_Home_Page/datafile/Betas.html</a:t>
            </a:r>
          </a:p>
        </p:txBody>
      </p:sp>
    </p:spTree>
    <p:extLst>
      <p:ext uri="{BB962C8B-B14F-4D97-AF65-F5344CB8AC3E}">
        <p14:creationId xmlns:p14="http://schemas.microsoft.com/office/powerpoint/2010/main" val="237146790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B1B7001-AEB6-2B4B-8530-D7C1C021FFBE}"/>
              </a:ext>
            </a:extLst>
          </p:cNvPr>
          <p:cNvSpPr>
            <a:spLocks noGrp="1"/>
          </p:cNvSpPr>
          <p:nvPr>
            <p:ph type="title"/>
          </p:nvPr>
        </p:nvSpPr>
        <p:spPr/>
        <p:txBody>
          <a:bodyPr/>
          <a:lstStyle/>
          <a:p>
            <a:r>
              <a:rPr lang="es-PE" dirty="0">
                <a:solidFill>
                  <a:schemeClr val="accent1">
                    <a:lumMod val="50000"/>
                  </a:schemeClr>
                </a:solidFill>
                <a:latin typeface="Aharoni" panose="020F0502020204030204" pitchFamily="34" charset="0"/>
                <a:cs typeface="Aharoni" panose="020F0502020204030204" pitchFamily="34" charset="0"/>
              </a:rPr>
              <a:t>5.3. Costo de capital</a:t>
            </a:r>
          </a:p>
        </p:txBody>
      </p:sp>
      <p:cxnSp>
        <p:nvCxnSpPr>
          <p:cNvPr id="9" name="Conector recto 8">
            <a:extLst>
              <a:ext uri="{FF2B5EF4-FFF2-40B4-BE49-F238E27FC236}">
                <a16:creationId xmlns:a16="http://schemas.microsoft.com/office/drawing/2014/main" id="{3320AA9A-5D2E-EB46-8024-C167552FBB22}"/>
              </a:ext>
            </a:extLst>
          </p:cNvPr>
          <p:cNvCxnSpPr>
            <a:cxnSpLocks/>
          </p:cNvCxnSpPr>
          <p:nvPr/>
        </p:nvCxnSpPr>
        <p:spPr>
          <a:xfrm>
            <a:off x="961696" y="1275061"/>
            <a:ext cx="9706304" cy="0"/>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pic>
        <p:nvPicPr>
          <p:cNvPr id="10" name="Imagen 9">
            <a:extLst>
              <a:ext uri="{FF2B5EF4-FFF2-40B4-BE49-F238E27FC236}">
                <a16:creationId xmlns:a16="http://schemas.microsoft.com/office/drawing/2014/main" id="{0CDEB235-85C1-9D40-90BB-58736A972CB1}"/>
              </a:ext>
            </a:extLst>
          </p:cNvPr>
          <p:cNvPicPr>
            <a:picLocks noChangeAspect="1"/>
          </p:cNvPicPr>
          <p:nvPr/>
        </p:nvPicPr>
        <p:blipFill>
          <a:blip r:embed="rId3"/>
          <a:stretch>
            <a:fillRect/>
          </a:stretch>
        </p:blipFill>
        <p:spPr>
          <a:xfrm>
            <a:off x="961696" y="1463417"/>
            <a:ext cx="257504" cy="497841"/>
          </a:xfrm>
          <a:prstGeom prst="rect">
            <a:avLst/>
          </a:prstGeom>
        </p:spPr>
      </p:pic>
      <p:sp>
        <p:nvSpPr>
          <p:cNvPr id="11" name="Rectángulo 10">
            <a:extLst>
              <a:ext uri="{FF2B5EF4-FFF2-40B4-BE49-F238E27FC236}">
                <a16:creationId xmlns:a16="http://schemas.microsoft.com/office/drawing/2014/main" id="{59BB65D7-CBA2-B64A-A524-7B7C5C6EC840}"/>
              </a:ext>
            </a:extLst>
          </p:cNvPr>
          <p:cNvSpPr/>
          <p:nvPr/>
        </p:nvSpPr>
        <p:spPr>
          <a:xfrm>
            <a:off x="1306407" y="1495257"/>
            <a:ext cx="5256567" cy="461665"/>
          </a:xfrm>
          <a:prstGeom prst="rect">
            <a:avLst/>
          </a:prstGeom>
        </p:spPr>
        <p:txBody>
          <a:bodyPr wrap="none">
            <a:spAutoFit/>
          </a:bodyPr>
          <a:lstStyle/>
          <a:p>
            <a:r>
              <a:rPr lang="es-PE" sz="2400" dirty="0">
                <a:solidFill>
                  <a:schemeClr val="accent1">
                    <a:lumMod val="50000"/>
                  </a:schemeClr>
                </a:solidFill>
                <a:latin typeface="Aharoni" panose="020F0502020204030204" pitchFamily="34" charset="0"/>
                <a:cs typeface="Aharoni" panose="020F0502020204030204" pitchFamily="34" charset="0"/>
              </a:rPr>
              <a:t>Beta desapalancada y apalancada</a:t>
            </a:r>
            <a:endParaRPr lang="es-PE" sz="2400" dirty="0"/>
          </a:p>
        </p:txBody>
      </p:sp>
      <mc:AlternateContent xmlns:mc="http://schemas.openxmlformats.org/markup-compatibility/2006" xmlns:a14="http://schemas.microsoft.com/office/drawing/2010/main">
        <mc:Choice Requires="a14">
          <p:sp>
            <p:nvSpPr>
              <p:cNvPr id="3" name="CuadroTexto 19">
                <a:extLst>
                  <a:ext uri="{FF2B5EF4-FFF2-40B4-BE49-F238E27FC236}">
                    <a16:creationId xmlns:a16="http://schemas.microsoft.com/office/drawing/2014/main" id="{435DB878-EE6E-4920-84F5-604913CEDD27}"/>
                  </a:ext>
                </a:extLst>
              </p:cNvPr>
              <p:cNvSpPr txBox="1"/>
              <p:nvPr/>
            </p:nvSpPr>
            <p:spPr>
              <a:xfrm>
                <a:off x="1306407" y="2078098"/>
                <a:ext cx="9869593" cy="1200329"/>
              </a:xfrm>
              <a:prstGeom prst="rect">
                <a:avLst/>
              </a:prstGeom>
              <a:noFill/>
            </p:spPr>
            <p:txBody>
              <a:bodyPr wrap="square" rtlCol="0">
                <a:spAutoFit/>
              </a:bodyPr>
              <a:lstStyle/>
              <a:p>
                <a:pPr algn="just"/>
                <a:r>
                  <a:rPr lang="es-PE" dirty="0"/>
                  <a:t>El beta </a:t>
                </a:r>
                <a14:m>
                  <m:oMath xmlns:m="http://schemas.openxmlformats.org/officeDocument/2006/math">
                    <m:r>
                      <a:rPr lang="es-PE" altLang="es-PE" sz="1800" b="0" i="1" smtClean="0">
                        <a:solidFill>
                          <a:schemeClr val="tx1"/>
                        </a:solidFill>
                        <a:latin typeface="Cambria Math" panose="02040503050406030204" pitchFamily="18" charset="0"/>
                        <a:ea typeface="Cambria Math" panose="02040503050406030204" pitchFamily="18" charset="0"/>
                      </a:rPr>
                      <m:t>𝛽</m:t>
                    </m:r>
                  </m:oMath>
                </a14:m>
                <a:r>
                  <a:rPr lang="es-PE" dirty="0"/>
                  <a:t> es una medida del riesgo inherente a un valor, tomando como referencia un indicador representativo del mercado. Se puede utilizar como referencia otros betas para hallar el de interés.</a:t>
                </a:r>
              </a:p>
              <a:p>
                <a:pPr algn="just"/>
                <a:endParaRPr lang="es-PE" dirty="0"/>
              </a:p>
              <a:p>
                <a:pPr algn="just"/>
                <a:endParaRPr lang="es-PE" dirty="0"/>
              </a:p>
            </p:txBody>
          </p:sp>
        </mc:Choice>
        <mc:Fallback xmlns="">
          <p:sp>
            <p:nvSpPr>
              <p:cNvPr id="3" name="CuadroTexto 19">
                <a:extLst>
                  <a:ext uri="{FF2B5EF4-FFF2-40B4-BE49-F238E27FC236}">
                    <a16:creationId xmlns:a16="http://schemas.microsoft.com/office/drawing/2014/main" id="{435DB878-EE6E-4920-84F5-604913CEDD27}"/>
                  </a:ext>
                </a:extLst>
              </p:cNvPr>
              <p:cNvSpPr txBox="1">
                <a:spLocks noRot="1" noChangeAspect="1" noMove="1" noResize="1" noEditPoints="1" noAdjustHandles="1" noChangeArrowheads="1" noChangeShapeType="1" noTextEdit="1"/>
              </p:cNvSpPr>
              <p:nvPr/>
            </p:nvSpPr>
            <p:spPr>
              <a:xfrm>
                <a:off x="1306407" y="2078098"/>
                <a:ext cx="9869593" cy="1200329"/>
              </a:xfrm>
              <a:prstGeom prst="rect">
                <a:avLst/>
              </a:prstGeom>
              <a:blipFill>
                <a:blip r:embed="rId5"/>
                <a:stretch>
                  <a:fillRect l="-494" t="-3046" r="-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 Box 19">
                <a:extLst>
                  <a:ext uri="{FF2B5EF4-FFF2-40B4-BE49-F238E27FC236}">
                    <a16:creationId xmlns:a16="http://schemas.microsoft.com/office/drawing/2014/main" id="{DCD66612-6FE5-44CF-969F-C608381F3D65}"/>
                  </a:ext>
                </a:extLst>
              </p:cNvPr>
              <p:cNvSpPr txBox="1">
                <a:spLocks noChangeArrowheads="1"/>
              </p:cNvSpPr>
              <p:nvPr/>
            </p:nvSpPr>
            <p:spPr bwMode="auto">
              <a:xfrm>
                <a:off x="3119200" y="4036557"/>
                <a:ext cx="6919230" cy="846387"/>
              </a:xfrm>
              <a:prstGeom prst="rect">
                <a:avLst/>
              </a:prstGeom>
              <a:solidFill>
                <a:schemeClr val="accent3">
                  <a:lumMod val="40000"/>
                  <a:lumOff val="60000"/>
                </a:schemeClr>
              </a:solidFill>
              <a:ln>
                <a:noFill/>
              </a:ln>
              <a:effectLst/>
            </p:spPr>
            <p:txBody>
              <a:bodyPr wrap="square" lIns="0" tIns="46800" rIns="0" bIns="46800" anchor="ctr">
                <a:spAutoFit/>
              </a:bodyPr>
              <a:lstStyle>
                <a:lvl1pPr eaLnBrk="0" hangingPunct="0">
                  <a:tabLst>
                    <a:tab pos="766763" algn="l"/>
                  </a:tabLst>
                  <a:defRPr sz="2400">
                    <a:solidFill>
                      <a:schemeClr val="tx2"/>
                    </a:solidFill>
                    <a:latin typeface="Arial" panose="020B0604020202020204" pitchFamily="34" charset="0"/>
                  </a:defRPr>
                </a:lvl1pPr>
                <a:lvl2pPr marL="742950" indent="-285750" eaLnBrk="0" hangingPunct="0">
                  <a:tabLst>
                    <a:tab pos="766763" algn="l"/>
                  </a:tabLst>
                  <a:defRPr sz="2400">
                    <a:solidFill>
                      <a:schemeClr val="tx2"/>
                    </a:solidFill>
                    <a:latin typeface="Arial" panose="020B0604020202020204" pitchFamily="34" charset="0"/>
                  </a:defRPr>
                </a:lvl2pPr>
                <a:lvl3pPr marL="1143000" indent="-228600" eaLnBrk="0" hangingPunct="0">
                  <a:tabLst>
                    <a:tab pos="766763" algn="l"/>
                  </a:tabLst>
                  <a:defRPr sz="2400">
                    <a:solidFill>
                      <a:schemeClr val="tx2"/>
                    </a:solidFill>
                    <a:latin typeface="Arial" panose="020B0604020202020204" pitchFamily="34" charset="0"/>
                  </a:defRPr>
                </a:lvl3pPr>
                <a:lvl4pPr marL="1600200" indent="-228600" eaLnBrk="0" hangingPunct="0">
                  <a:tabLst>
                    <a:tab pos="766763" algn="l"/>
                  </a:tabLst>
                  <a:defRPr sz="2400">
                    <a:solidFill>
                      <a:schemeClr val="tx2"/>
                    </a:solidFill>
                    <a:latin typeface="Arial" panose="020B0604020202020204" pitchFamily="34" charset="0"/>
                  </a:defRPr>
                </a:lvl4pPr>
                <a:lvl5pPr marL="2057400" indent="-228600" eaLnBrk="0" hangingPunct="0">
                  <a:tabLst>
                    <a:tab pos="766763" algn="l"/>
                  </a:tabLst>
                  <a:defRPr sz="2400">
                    <a:solidFill>
                      <a:schemeClr val="tx2"/>
                    </a:solidFill>
                    <a:latin typeface="Arial" panose="020B0604020202020204" pitchFamily="34" charset="0"/>
                  </a:defRPr>
                </a:lvl5pPr>
                <a:lvl6pPr marL="2514600" indent="-228600" eaLnBrk="0" fontAlgn="base" hangingPunct="0">
                  <a:spcBef>
                    <a:spcPct val="0"/>
                  </a:spcBef>
                  <a:spcAft>
                    <a:spcPct val="0"/>
                  </a:spcAft>
                  <a:tabLst>
                    <a:tab pos="766763" algn="l"/>
                  </a:tabLst>
                  <a:defRPr sz="2400">
                    <a:solidFill>
                      <a:schemeClr val="tx2"/>
                    </a:solidFill>
                    <a:latin typeface="Arial" panose="020B0604020202020204" pitchFamily="34" charset="0"/>
                  </a:defRPr>
                </a:lvl6pPr>
                <a:lvl7pPr marL="2971800" indent="-228600" eaLnBrk="0" fontAlgn="base" hangingPunct="0">
                  <a:spcBef>
                    <a:spcPct val="0"/>
                  </a:spcBef>
                  <a:spcAft>
                    <a:spcPct val="0"/>
                  </a:spcAft>
                  <a:tabLst>
                    <a:tab pos="766763" algn="l"/>
                  </a:tabLst>
                  <a:defRPr sz="2400">
                    <a:solidFill>
                      <a:schemeClr val="tx2"/>
                    </a:solidFill>
                    <a:latin typeface="Arial" panose="020B0604020202020204" pitchFamily="34" charset="0"/>
                  </a:defRPr>
                </a:lvl7pPr>
                <a:lvl8pPr marL="3429000" indent="-228600" eaLnBrk="0" fontAlgn="base" hangingPunct="0">
                  <a:spcBef>
                    <a:spcPct val="0"/>
                  </a:spcBef>
                  <a:spcAft>
                    <a:spcPct val="0"/>
                  </a:spcAft>
                  <a:tabLst>
                    <a:tab pos="766763" algn="l"/>
                  </a:tabLst>
                  <a:defRPr sz="2400">
                    <a:solidFill>
                      <a:schemeClr val="tx2"/>
                    </a:solidFill>
                    <a:latin typeface="Arial" panose="020B0604020202020204" pitchFamily="34" charset="0"/>
                  </a:defRPr>
                </a:lvl8pPr>
                <a:lvl9pPr marL="3886200" indent="-228600" eaLnBrk="0" fontAlgn="base" hangingPunct="0">
                  <a:spcBef>
                    <a:spcPct val="0"/>
                  </a:spcBef>
                  <a:spcAft>
                    <a:spcPct val="0"/>
                  </a:spcAft>
                  <a:tabLst>
                    <a:tab pos="766763" algn="l"/>
                  </a:tabLst>
                  <a:defRPr sz="2400">
                    <a:solidFill>
                      <a:schemeClr val="tx2"/>
                    </a:solidFill>
                    <a:latin typeface="Arial" panose="020B0604020202020204" pitchFamily="34" charset="0"/>
                  </a:defRPr>
                </a:lvl9pPr>
              </a:lstStyle>
              <a:p>
                <a:pPr eaLnBrk="1" hangingPunct="1">
                  <a:spcBef>
                    <a:spcPct val="50000"/>
                  </a:spcBef>
                </a:pPr>
                <a14:m>
                  <m:oMathPara xmlns:m="http://schemas.openxmlformats.org/officeDocument/2006/math">
                    <m:oMathParaPr>
                      <m:jc m:val="centerGroup"/>
                    </m:oMathParaPr>
                    <m:oMath xmlns:m="http://schemas.openxmlformats.org/officeDocument/2006/math">
                      <m:sSub>
                        <m:sSubPr>
                          <m:ctrlPr>
                            <a:rPr lang="es-PE" altLang="es-PE" i="1" smtClean="0">
                              <a:solidFill>
                                <a:schemeClr val="tx1"/>
                              </a:solidFill>
                              <a:latin typeface="Cambria Math" panose="02040503050406030204" pitchFamily="18" charset="0"/>
                            </a:rPr>
                          </m:ctrlPr>
                        </m:sSubPr>
                        <m:e>
                          <m:r>
                            <a:rPr lang="es-PE" altLang="es-PE" i="1">
                              <a:solidFill>
                                <a:schemeClr val="tx1"/>
                              </a:solidFill>
                              <a:latin typeface="Cambria Math" panose="02040503050406030204" pitchFamily="18" charset="0"/>
                              <a:ea typeface="Cambria Math" panose="02040503050406030204" pitchFamily="18" charset="0"/>
                            </a:rPr>
                            <m:t>𝛽</m:t>
                          </m:r>
                        </m:e>
                        <m:sub>
                          <m:r>
                            <a:rPr lang="es-PE" altLang="es-PE" b="0" i="1" smtClean="0">
                              <a:solidFill>
                                <a:schemeClr val="tx1"/>
                              </a:solidFill>
                              <a:latin typeface="Cambria Math" panose="02040503050406030204" pitchFamily="18" charset="0"/>
                            </a:rPr>
                            <m:t>𝐿</m:t>
                          </m:r>
                          <m:r>
                            <a:rPr lang="es-PE" altLang="es-PE" b="0" i="1" smtClean="0">
                              <a:solidFill>
                                <a:schemeClr val="tx1"/>
                              </a:solidFill>
                              <a:latin typeface="Cambria Math" panose="02040503050406030204" pitchFamily="18" charset="0"/>
                            </a:rPr>
                            <m:t>(1)</m:t>
                          </m:r>
                        </m:sub>
                      </m:sSub>
                      <m:r>
                        <a:rPr lang="es-PE" altLang="es-PE" b="0" i="1" smtClean="0">
                          <a:solidFill>
                            <a:schemeClr val="tx1"/>
                          </a:solidFill>
                          <a:latin typeface="Cambria Math" panose="02040503050406030204" pitchFamily="18" charset="0"/>
                        </a:rPr>
                        <m:t>=</m:t>
                      </m:r>
                      <m:sSub>
                        <m:sSubPr>
                          <m:ctrlPr>
                            <a:rPr lang="es-PE" altLang="es-PE" i="1">
                              <a:solidFill>
                                <a:schemeClr val="tx1"/>
                              </a:solidFill>
                              <a:latin typeface="Cambria Math" panose="02040503050406030204" pitchFamily="18" charset="0"/>
                            </a:rPr>
                          </m:ctrlPr>
                        </m:sSubPr>
                        <m:e>
                          <m:r>
                            <a:rPr lang="es-PE" altLang="es-PE" i="1">
                              <a:solidFill>
                                <a:schemeClr val="tx1"/>
                              </a:solidFill>
                              <a:latin typeface="Cambria Math" panose="02040503050406030204" pitchFamily="18" charset="0"/>
                              <a:ea typeface="Cambria Math" panose="02040503050406030204" pitchFamily="18" charset="0"/>
                            </a:rPr>
                            <m:t>𝛽</m:t>
                          </m:r>
                        </m:e>
                        <m:sub>
                          <m:r>
                            <a:rPr lang="es-PE" altLang="es-PE" b="0" i="1" smtClean="0">
                              <a:solidFill>
                                <a:schemeClr val="tx1"/>
                              </a:solidFill>
                              <a:latin typeface="Cambria Math" panose="02040503050406030204" pitchFamily="18" charset="0"/>
                              <a:ea typeface="Cambria Math" panose="02040503050406030204" pitchFamily="18" charset="0"/>
                            </a:rPr>
                            <m:t>𝑈𝐿</m:t>
                          </m:r>
                          <m:r>
                            <a:rPr lang="es-PE" altLang="es-PE" b="0" i="1" smtClean="0">
                              <a:solidFill>
                                <a:schemeClr val="tx1"/>
                              </a:solidFill>
                              <a:latin typeface="Cambria Math" panose="02040503050406030204" pitchFamily="18" charset="0"/>
                              <a:ea typeface="Cambria Math" panose="02040503050406030204" pitchFamily="18" charset="0"/>
                            </a:rPr>
                            <m:t>(0)</m:t>
                          </m:r>
                        </m:sub>
                      </m:sSub>
                      <m:r>
                        <a:rPr lang="es-PE" altLang="es-PE" b="0" i="1" smtClean="0">
                          <a:solidFill>
                            <a:schemeClr val="tx1"/>
                          </a:solidFill>
                          <a:latin typeface="Cambria Math" panose="02040503050406030204" pitchFamily="18" charset="0"/>
                        </a:rPr>
                        <m:t>∗(1+(1−</m:t>
                      </m:r>
                      <m:sSub>
                        <m:sSubPr>
                          <m:ctrlPr>
                            <a:rPr lang="es-PE" altLang="es-PE" b="0" i="1" smtClean="0">
                              <a:solidFill>
                                <a:schemeClr val="tx1"/>
                              </a:solidFill>
                              <a:latin typeface="Cambria Math" panose="02040503050406030204" pitchFamily="18" charset="0"/>
                            </a:rPr>
                          </m:ctrlPr>
                        </m:sSubPr>
                        <m:e>
                          <m:r>
                            <a:rPr lang="es-PE" altLang="es-PE" b="0" i="1" smtClean="0">
                              <a:solidFill>
                                <a:schemeClr val="tx1"/>
                              </a:solidFill>
                              <a:latin typeface="Cambria Math" panose="02040503050406030204" pitchFamily="18" charset="0"/>
                            </a:rPr>
                            <m:t>𝑡</m:t>
                          </m:r>
                        </m:e>
                        <m:sub>
                          <m:r>
                            <a:rPr lang="es-PE" altLang="es-PE" b="0" i="1" smtClean="0">
                              <a:solidFill>
                                <a:schemeClr val="tx1"/>
                              </a:solidFill>
                              <a:latin typeface="Cambria Math" panose="02040503050406030204" pitchFamily="18" charset="0"/>
                            </a:rPr>
                            <m:t>1</m:t>
                          </m:r>
                        </m:sub>
                      </m:sSub>
                      <m:r>
                        <a:rPr lang="es-PE" altLang="es-PE" b="0" i="1" smtClean="0">
                          <a:solidFill>
                            <a:schemeClr val="tx1"/>
                          </a:solidFill>
                          <a:latin typeface="Cambria Math" panose="02040503050406030204" pitchFamily="18" charset="0"/>
                        </a:rPr>
                        <m:t>)(</m:t>
                      </m:r>
                      <m:f>
                        <m:fPr>
                          <m:ctrlPr>
                            <a:rPr lang="es-PE" altLang="es-PE" i="1">
                              <a:solidFill>
                                <a:schemeClr val="tx1"/>
                              </a:solidFill>
                              <a:latin typeface="Cambria Math" panose="02040503050406030204" pitchFamily="18" charset="0"/>
                            </a:rPr>
                          </m:ctrlPr>
                        </m:fPr>
                        <m:num>
                          <m:sSub>
                            <m:sSubPr>
                              <m:ctrlPr>
                                <a:rPr lang="es-PE" altLang="es-PE" i="1">
                                  <a:solidFill>
                                    <a:schemeClr val="tx1"/>
                                  </a:solidFill>
                                  <a:latin typeface="Cambria Math" panose="02040503050406030204" pitchFamily="18" charset="0"/>
                                </a:rPr>
                              </m:ctrlPr>
                            </m:sSubPr>
                            <m:e>
                              <m:r>
                                <a:rPr lang="es-PE" altLang="es-PE" i="1">
                                  <a:solidFill>
                                    <a:schemeClr val="tx1"/>
                                  </a:solidFill>
                                  <a:latin typeface="Cambria Math" panose="02040503050406030204" pitchFamily="18" charset="0"/>
                                </a:rPr>
                                <m:t>𝐷</m:t>
                              </m:r>
                            </m:e>
                            <m:sub>
                              <m:r>
                                <a:rPr lang="es-PE" altLang="es-PE" b="0" i="1" smtClean="0">
                                  <a:solidFill>
                                    <a:schemeClr val="tx1"/>
                                  </a:solidFill>
                                  <a:latin typeface="Cambria Math" panose="02040503050406030204" pitchFamily="18" charset="0"/>
                                </a:rPr>
                                <m:t>1</m:t>
                              </m:r>
                            </m:sub>
                          </m:sSub>
                        </m:num>
                        <m:den>
                          <m:sSub>
                            <m:sSubPr>
                              <m:ctrlPr>
                                <a:rPr lang="es-PE" altLang="es-PE" i="1">
                                  <a:solidFill>
                                    <a:schemeClr val="tx1"/>
                                  </a:solidFill>
                                  <a:latin typeface="Cambria Math" panose="02040503050406030204" pitchFamily="18" charset="0"/>
                                </a:rPr>
                              </m:ctrlPr>
                            </m:sSubPr>
                            <m:e>
                              <m:r>
                                <a:rPr lang="es-PE" altLang="es-PE" i="1">
                                  <a:solidFill>
                                    <a:schemeClr val="tx1"/>
                                  </a:solidFill>
                                  <a:latin typeface="Cambria Math" panose="02040503050406030204" pitchFamily="18" charset="0"/>
                                </a:rPr>
                                <m:t>𝐸</m:t>
                              </m:r>
                            </m:e>
                            <m:sub>
                              <m:r>
                                <a:rPr lang="es-PE" altLang="es-PE" b="0" i="1" smtClean="0">
                                  <a:solidFill>
                                    <a:schemeClr val="tx1"/>
                                  </a:solidFill>
                                  <a:latin typeface="Cambria Math" panose="02040503050406030204" pitchFamily="18" charset="0"/>
                                </a:rPr>
                                <m:t>1</m:t>
                              </m:r>
                            </m:sub>
                          </m:sSub>
                        </m:den>
                      </m:f>
                      <m:r>
                        <a:rPr lang="es-PE" altLang="es-PE" b="0" i="1" smtClean="0">
                          <a:solidFill>
                            <a:schemeClr val="tx1"/>
                          </a:solidFill>
                          <a:latin typeface="Cambria Math" panose="02040503050406030204" pitchFamily="18" charset="0"/>
                        </a:rPr>
                        <m:t>))</m:t>
                      </m:r>
                    </m:oMath>
                  </m:oMathPara>
                </a14:m>
                <a:endParaRPr lang="es-ES_tradnl" altLang="es-PE" dirty="0">
                  <a:solidFill>
                    <a:schemeClr val="tx1"/>
                  </a:solidFill>
                  <a:latin typeface="Arial Narrow" panose="020B0606020202030204" pitchFamily="34" charset="0"/>
                </a:endParaRPr>
              </a:p>
            </p:txBody>
          </p:sp>
        </mc:Choice>
        <mc:Fallback xmlns="">
          <p:sp>
            <p:nvSpPr>
              <p:cNvPr id="17" name="Text Box 19">
                <a:extLst>
                  <a:ext uri="{FF2B5EF4-FFF2-40B4-BE49-F238E27FC236}">
                    <a16:creationId xmlns:a16="http://schemas.microsoft.com/office/drawing/2014/main" id="{DCD66612-6FE5-44CF-969F-C608381F3D65}"/>
                  </a:ext>
                </a:extLst>
              </p:cNvPr>
              <p:cNvSpPr txBox="1">
                <a:spLocks noRot="1" noChangeAspect="1" noMove="1" noResize="1" noEditPoints="1" noAdjustHandles="1" noChangeArrowheads="1" noChangeShapeType="1" noTextEdit="1"/>
              </p:cNvSpPr>
              <p:nvPr/>
            </p:nvSpPr>
            <p:spPr bwMode="auto">
              <a:xfrm>
                <a:off x="3119200" y="4036557"/>
                <a:ext cx="6919230" cy="846387"/>
              </a:xfrm>
              <a:prstGeom prst="rect">
                <a:avLst/>
              </a:prstGeom>
              <a:blipFill>
                <a:blip r:embed="rId6"/>
                <a:stretch>
                  <a:fillRect/>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CuadroTexto 19">
                <a:extLst>
                  <a:ext uri="{FF2B5EF4-FFF2-40B4-BE49-F238E27FC236}">
                    <a16:creationId xmlns:a16="http://schemas.microsoft.com/office/drawing/2014/main" id="{3AE64058-4C4D-42AF-9ED3-2E18B3176FE2}"/>
                  </a:ext>
                </a:extLst>
              </p:cNvPr>
              <p:cNvSpPr txBox="1"/>
              <p:nvPr/>
            </p:nvSpPr>
            <p:spPr>
              <a:xfrm>
                <a:off x="1219200" y="4968467"/>
                <a:ext cx="9869593" cy="1863331"/>
              </a:xfrm>
              <a:prstGeom prst="rect">
                <a:avLst/>
              </a:prstGeom>
              <a:noFill/>
            </p:spPr>
            <p:txBody>
              <a:bodyPr wrap="square" rtlCol="0">
                <a:spAutoFit/>
              </a:bodyPr>
              <a:lstStyle/>
              <a:p>
                <a:r>
                  <a:rPr lang="es-PE" sz="1600" dirty="0"/>
                  <a:t>Donde:</a:t>
                </a:r>
              </a:p>
              <a:p>
                <a14:m>
                  <m:oMath xmlns:m="http://schemas.openxmlformats.org/officeDocument/2006/math">
                    <m:sSub>
                      <m:sSubPr>
                        <m:ctrlPr>
                          <a:rPr lang="es-PE" altLang="es-PE" sz="1600" i="1" smtClean="0">
                            <a:solidFill>
                              <a:schemeClr val="tx1"/>
                            </a:solidFill>
                            <a:latin typeface="Cambria Math" panose="02040503050406030204" pitchFamily="18" charset="0"/>
                          </a:rPr>
                        </m:ctrlPr>
                      </m:sSubPr>
                      <m:e>
                        <m:r>
                          <a:rPr lang="es-PE" altLang="es-PE" sz="1600" i="1">
                            <a:solidFill>
                              <a:schemeClr val="tx1"/>
                            </a:solidFill>
                            <a:latin typeface="Cambria Math" panose="02040503050406030204" pitchFamily="18" charset="0"/>
                            <a:ea typeface="Cambria Math" panose="02040503050406030204" pitchFamily="18" charset="0"/>
                          </a:rPr>
                          <m:t>𝛽</m:t>
                        </m:r>
                      </m:e>
                      <m:sub>
                        <m:r>
                          <a:rPr lang="es-PE" altLang="es-PE" sz="1600" b="0" i="1" smtClean="0">
                            <a:solidFill>
                              <a:schemeClr val="tx1"/>
                            </a:solidFill>
                            <a:latin typeface="Cambria Math" panose="02040503050406030204" pitchFamily="18" charset="0"/>
                          </a:rPr>
                          <m:t>𝐿</m:t>
                        </m:r>
                        <m:r>
                          <a:rPr lang="es-PE" altLang="es-PE" sz="1600" b="0" i="1" smtClean="0">
                            <a:solidFill>
                              <a:schemeClr val="tx1"/>
                            </a:solidFill>
                            <a:latin typeface="Cambria Math" panose="02040503050406030204" pitchFamily="18" charset="0"/>
                          </a:rPr>
                          <m:t>(0)</m:t>
                        </m:r>
                      </m:sub>
                    </m:sSub>
                    <m:r>
                      <a:rPr lang="es-PE" altLang="es-PE" sz="1600" b="0" i="1" smtClean="0">
                        <a:solidFill>
                          <a:schemeClr val="tx1"/>
                        </a:solidFill>
                        <a:latin typeface="Cambria Math" panose="02040503050406030204" pitchFamily="18" charset="0"/>
                      </a:rPr>
                      <m:t>=</m:t>
                    </m:r>
                  </m:oMath>
                </a14:m>
                <a:r>
                  <a:rPr lang="es-PE" altLang="es-PE" sz="1600" b="0" i="1" dirty="0">
                    <a:solidFill>
                      <a:schemeClr val="tx1"/>
                    </a:solidFill>
                    <a:latin typeface="Cambria Math" panose="02040503050406030204" pitchFamily="18" charset="0"/>
                  </a:rPr>
                  <a:t> </a:t>
                </a:r>
                <a:r>
                  <a:rPr lang="es-PE" altLang="es-PE" sz="1600" b="0" dirty="0">
                    <a:solidFill>
                      <a:schemeClr val="tx1"/>
                    </a:solidFill>
                    <a:latin typeface="Cambria Math" panose="02040503050406030204" pitchFamily="18" charset="0"/>
                  </a:rPr>
                  <a:t>Beta apalancada de sector o empresa similar; </a:t>
                </a:r>
                <a14:m>
                  <m:oMath xmlns:m="http://schemas.openxmlformats.org/officeDocument/2006/math">
                    <m:sSub>
                      <m:sSubPr>
                        <m:ctrlPr>
                          <a:rPr lang="es-PE" altLang="es-PE" sz="1600" i="1">
                            <a:latin typeface="Cambria Math" panose="02040503050406030204" pitchFamily="18" charset="0"/>
                          </a:rPr>
                        </m:ctrlPr>
                      </m:sSubPr>
                      <m:e>
                        <m:r>
                          <a:rPr lang="es-PE" altLang="es-PE" sz="1600" i="1">
                            <a:latin typeface="Cambria Math" panose="02040503050406030204" pitchFamily="18" charset="0"/>
                            <a:ea typeface="Cambria Math" panose="02040503050406030204" pitchFamily="18" charset="0"/>
                          </a:rPr>
                          <m:t>𝛽</m:t>
                        </m:r>
                      </m:e>
                      <m:sub>
                        <m:r>
                          <a:rPr lang="es-PE" altLang="es-PE" sz="1600" i="1">
                            <a:latin typeface="Cambria Math" panose="02040503050406030204" pitchFamily="18" charset="0"/>
                          </a:rPr>
                          <m:t>𝐿</m:t>
                        </m:r>
                        <m:r>
                          <a:rPr lang="es-PE" altLang="es-PE" sz="1600" i="1">
                            <a:latin typeface="Cambria Math" panose="02040503050406030204" pitchFamily="18" charset="0"/>
                          </a:rPr>
                          <m:t>(1)</m:t>
                        </m:r>
                      </m:sub>
                    </m:sSub>
                    <m:r>
                      <a:rPr lang="es-PE" altLang="es-PE" sz="1600" i="1">
                        <a:latin typeface="Cambria Math" panose="02040503050406030204" pitchFamily="18" charset="0"/>
                      </a:rPr>
                      <m:t>=</m:t>
                    </m:r>
                  </m:oMath>
                </a14:m>
                <a:r>
                  <a:rPr lang="es-PE" altLang="es-PE" sz="1600" i="1" dirty="0">
                    <a:latin typeface="Cambria Math" panose="02040503050406030204" pitchFamily="18" charset="0"/>
                  </a:rPr>
                  <a:t> </a:t>
                </a:r>
                <a:r>
                  <a:rPr lang="es-PE" altLang="es-PE" sz="1600" dirty="0">
                    <a:latin typeface="Cambria Math" panose="02040503050406030204" pitchFamily="18" charset="0"/>
                  </a:rPr>
                  <a:t>Beta apalancada de la propia empresa</a:t>
                </a:r>
                <a:endParaRPr lang="es-PE" sz="1600" dirty="0"/>
              </a:p>
              <a:p>
                <a14:m>
                  <m:oMath xmlns:m="http://schemas.openxmlformats.org/officeDocument/2006/math">
                    <m:sSub>
                      <m:sSubPr>
                        <m:ctrlPr>
                          <a:rPr lang="es-PE" altLang="es-PE" sz="1600" i="1" smtClean="0">
                            <a:solidFill>
                              <a:schemeClr val="tx1"/>
                            </a:solidFill>
                            <a:latin typeface="Cambria Math" panose="02040503050406030204" pitchFamily="18" charset="0"/>
                          </a:rPr>
                        </m:ctrlPr>
                      </m:sSubPr>
                      <m:e>
                        <m:r>
                          <a:rPr lang="es-PE" altLang="es-PE" sz="1600" i="1">
                            <a:solidFill>
                              <a:schemeClr val="tx1"/>
                            </a:solidFill>
                            <a:latin typeface="Cambria Math" panose="02040503050406030204" pitchFamily="18" charset="0"/>
                            <a:ea typeface="Cambria Math" panose="02040503050406030204" pitchFamily="18" charset="0"/>
                          </a:rPr>
                          <m:t>𝛽</m:t>
                        </m:r>
                      </m:e>
                      <m:sub>
                        <m:r>
                          <a:rPr lang="es-PE" altLang="es-PE" sz="1600" b="0" i="1" smtClean="0">
                            <a:solidFill>
                              <a:schemeClr val="tx1"/>
                            </a:solidFill>
                            <a:latin typeface="Cambria Math" panose="02040503050406030204" pitchFamily="18" charset="0"/>
                            <a:ea typeface="Cambria Math" panose="02040503050406030204" pitchFamily="18" charset="0"/>
                          </a:rPr>
                          <m:t>𝑈</m:t>
                        </m:r>
                        <m:r>
                          <a:rPr lang="es-PE" altLang="es-PE" sz="1600" b="0" i="1" smtClean="0">
                            <a:solidFill>
                              <a:schemeClr val="tx1"/>
                            </a:solidFill>
                            <a:latin typeface="Cambria Math" panose="02040503050406030204" pitchFamily="18" charset="0"/>
                          </a:rPr>
                          <m:t>𝐿</m:t>
                        </m:r>
                        <m:r>
                          <a:rPr lang="es-PE" altLang="es-PE" sz="1600" b="0" i="1" smtClean="0">
                            <a:solidFill>
                              <a:schemeClr val="tx1"/>
                            </a:solidFill>
                            <a:latin typeface="Cambria Math" panose="02040503050406030204" pitchFamily="18" charset="0"/>
                          </a:rPr>
                          <m:t>(0)</m:t>
                        </m:r>
                      </m:sub>
                    </m:sSub>
                    <m:r>
                      <a:rPr lang="es-PE" altLang="es-PE" sz="1600" b="0" i="1" smtClean="0">
                        <a:solidFill>
                          <a:schemeClr val="tx1"/>
                        </a:solidFill>
                        <a:latin typeface="Cambria Math" panose="02040503050406030204" pitchFamily="18" charset="0"/>
                      </a:rPr>
                      <m:t>=</m:t>
                    </m:r>
                  </m:oMath>
                </a14:m>
                <a:r>
                  <a:rPr lang="es-PE" altLang="es-PE" sz="1600" b="0" i="1" dirty="0">
                    <a:solidFill>
                      <a:schemeClr val="tx1"/>
                    </a:solidFill>
                    <a:latin typeface="Cambria Math" panose="02040503050406030204" pitchFamily="18" charset="0"/>
                  </a:rPr>
                  <a:t> </a:t>
                </a:r>
                <a:r>
                  <a:rPr lang="es-PE" altLang="es-PE" sz="1600" b="0" dirty="0">
                    <a:solidFill>
                      <a:schemeClr val="tx1"/>
                    </a:solidFill>
                    <a:latin typeface="Cambria Math" panose="02040503050406030204" pitchFamily="18" charset="0"/>
                  </a:rPr>
                  <a:t>Beta desapalancada de sector o empresa similar ; </a:t>
                </a:r>
                <a14:m>
                  <m:oMath xmlns:m="http://schemas.openxmlformats.org/officeDocument/2006/math">
                    <m:sSub>
                      <m:sSubPr>
                        <m:ctrlPr>
                          <a:rPr lang="es-PE" altLang="es-PE" sz="1600" i="1">
                            <a:latin typeface="Cambria Math" panose="02040503050406030204" pitchFamily="18" charset="0"/>
                          </a:rPr>
                        </m:ctrlPr>
                      </m:sSubPr>
                      <m:e>
                        <m:r>
                          <a:rPr lang="es-PE" altLang="es-PE" sz="1600" i="1">
                            <a:latin typeface="Cambria Math" panose="02040503050406030204" pitchFamily="18" charset="0"/>
                            <a:ea typeface="Cambria Math" panose="02040503050406030204" pitchFamily="18" charset="0"/>
                          </a:rPr>
                          <m:t>𝛽</m:t>
                        </m:r>
                      </m:e>
                      <m:sub>
                        <m:r>
                          <a:rPr lang="es-PE" altLang="es-PE" sz="1600" b="0" i="1" smtClean="0">
                            <a:latin typeface="Cambria Math" panose="02040503050406030204" pitchFamily="18" charset="0"/>
                            <a:ea typeface="Cambria Math" panose="02040503050406030204" pitchFamily="18" charset="0"/>
                          </a:rPr>
                          <m:t>𝑈</m:t>
                        </m:r>
                        <m:r>
                          <a:rPr lang="es-PE" altLang="es-PE" sz="1600" i="1">
                            <a:latin typeface="Cambria Math" panose="02040503050406030204" pitchFamily="18" charset="0"/>
                          </a:rPr>
                          <m:t>𝐿</m:t>
                        </m:r>
                        <m:r>
                          <a:rPr lang="es-PE" altLang="es-PE" sz="1600" i="1">
                            <a:latin typeface="Cambria Math" panose="02040503050406030204" pitchFamily="18" charset="0"/>
                          </a:rPr>
                          <m:t>(1)</m:t>
                        </m:r>
                      </m:sub>
                    </m:sSub>
                    <m:r>
                      <a:rPr lang="es-PE" altLang="es-PE" sz="1600" i="1">
                        <a:latin typeface="Cambria Math" panose="02040503050406030204" pitchFamily="18" charset="0"/>
                      </a:rPr>
                      <m:t>=</m:t>
                    </m:r>
                  </m:oMath>
                </a14:m>
                <a:r>
                  <a:rPr lang="es-PE" altLang="es-PE" sz="1600" i="1" dirty="0">
                    <a:latin typeface="Cambria Math" panose="02040503050406030204" pitchFamily="18" charset="0"/>
                  </a:rPr>
                  <a:t> </a:t>
                </a:r>
                <a:r>
                  <a:rPr lang="es-PE" altLang="es-PE" sz="1600" dirty="0">
                    <a:latin typeface="Cambria Math" panose="02040503050406030204" pitchFamily="18" charset="0"/>
                  </a:rPr>
                  <a:t>Beta desapalancada de la propia empresa</a:t>
                </a:r>
                <a:endParaRPr lang="es-PE" altLang="es-PE" sz="1600" b="0" dirty="0">
                  <a:solidFill>
                    <a:schemeClr val="tx1"/>
                  </a:solidFill>
                  <a:latin typeface="Cambria Math" panose="02040503050406030204" pitchFamily="18" charset="0"/>
                </a:endParaRPr>
              </a:p>
              <a:p>
                <a14:m>
                  <m:oMath xmlns:m="http://schemas.openxmlformats.org/officeDocument/2006/math">
                    <m:sSub>
                      <m:sSubPr>
                        <m:ctrlPr>
                          <a:rPr lang="es-PE" altLang="es-PE" sz="1600" i="1" smtClean="0">
                            <a:solidFill>
                              <a:schemeClr val="tx1"/>
                            </a:solidFill>
                            <a:latin typeface="Cambria Math" panose="02040503050406030204" pitchFamily="18" charset="0"/>
                          </a:rPr>
                        </m:ctrlPr>
                      </m:sSubPr>
                      <m:e>
                        <m:r>
                          <a:rPr lang="es-PE" altLang="es-PE" sz="1600" b="0" i="1" smtClean="0">
                            <a:solidFill>
                              <a:schemeClr val="tx1"/>
                            </a:solidFill>
                            <a:latin typeface="Cambria Math" panose="02040503050406030204" pitchFamily="18" charset="0"/>
                          </a:rPr>
                          <m:t>𝑡</m:t>
                        </m:r>
                      </m:e>
                      <m:sub>
                        <m:r>
                          <a:rPr lang="es-PE" altLang="es-PE" sz="1600" b="0" i="1" smtClean="0">
                            <a:solidFill>
                              <a:schemeClr val="tx1"/>
                            </a:solidFill>
                            <a:latin typeface="Cambria Math" panose="02040503050406030204" pitchFamily="18" charset="0"/>
                          </a:rPr>
                          <m:t>0</m:t>
                        </m:r>
                      </m:sub>
                    </m:sSub>
                    <m:r>
                      <a:rPr lang="es-PE" altLang="es-PE" sz="1600" b="0" i="0" smtClean="0">
                        <a:solidFill>
                          <a:schemeClr val="tx1"/>
                        </a:solidFill>
                        <a:latin typeface="Cambria Math" panose="02040503050406030204" pitchFamily="18" charset="0"/>
                      </a:rPr>
                      <m:t>=</m:t>
                    </m:r>
                  </m:oMath>
                </a14:m>
                <a:r>
                  <a:rPr lang="es-PE" altLang="es-PE" sz="1600" b="0" dirty="0">
                    <a:solidFill>
                      <a:schemeClr val="tx1"/>
                    </a:solidFill>
                    <a:latin typeface="Cambria Math" panose="02040503050406030204" pitchFamily="18" charset="0"/>
                  </a:rPr>
                  <a:t> tasa impositiva del sector o empresa similar ;</a:t>
                </a:r>
                <a:r>
                  <a:rPr lang="es-PE" altLang="es-PE" sz="1600" dirty="0"/>
                  <a:t> </a:t>
                </a:r>
                <a14:m>
                  <m:oMath xmlns:m="http://schemas.openxmlformats.org/officeDocument/2006/math">
                    <m:sSub>
                      <m:sSubPr>
                        <m:ctrlPr>
                          <a:rPr lang="es-PE" altLang="es-PE" sz="1600" i="1">
                            <a:latin typeface="Cambria Math" panose="02040503050406030204" pitchFamily="18" charset="0"/>
                          </a:rPr>
                        </m:ctrlPr>
                      </m:sSubPr>
                      <m:e>
                        <m:r>
                          <a:rPr lang="es-PE" altLang="es-PE" sz="1600" i="1">
                            <a:latin typeface="Cambria Math" panose="02040503050406030204" pitchFamily="18" charset="0"/>
                          </a:rPr>
                          <m:t>𝑡</m:t>
                        </m:r>
                      </m:e>
                      <m:sub>
                        <m:r>
                          <a:rPr lang="es-PE" altLang="es-PE" sz="1600" b="0" i="1" smtClean="0">
                            <a:latin typeface="Cambria Math" panose="02040503050406030204" pitchFamily="18" charset="0"/>
                          </a:rPr>
                          <m:t>1</m:t>
                        </m:r>
                      </m:sub>
                    </m:sSub>
                    <m:r>
                      <a:rPr lang="es-PE" altLang="es-PE" sz="1600">
                        <a:latin typeface="Cambria Math" panose="02040503050406030204" pitchFamily="18" charset="0"/>
                      </a:rPr>
                      <m:t>=</m:t>
                    </m:r>
                  </m:oMath>
                </a14:m>
                <a:r>
                  <a:rPr lang="es-PE" altLang="es-PE" sz="1600" dirty="0">
                    <a:latin typeface="Cambria Math" panose="02040503050406030204" pitchFamily="18" charset="0"/>
                  </a:rPr>
                  <a:t> tasa impositiva de la propia empresa</a:t>
                </a:r>
                <a:endParaRPr lang="es-PE" altLang="es-PE" sz="1600" b="0" dirty="0">
                  <a:solidFill>
                    <a:schemeClr val="tx1"/>
                  </a:solidFill>
                  <a:latin typeface="Cambria Math" panose="02040503050406030204" pitchFamily="18" charset="0"/>
                </a:endParaRPr>
              </a:p>
              <a:p>
                <a14:m>
                  <m:oMath xmlns:m="http://schemas.openxmlformats.org/officeDocument/2006/math">
                    <m:sSub>
                      <m:sSubPr>
                        <m:ctrlPr>
                          <a:rPr lang="es-PE" altLang="es-PE" sz="1600" i="1">
                            <a:latin typeface="Cambria Math" panose="02040503050406030204" pitchFamily="18" charset="0"/>
                          </a:rPr>
                        </m:ctrlPr>
                      </m:sSubPr>
                      <m:e>
                        <m:r>
                          <a:rPr lang="es-PE" altLang="es-PE" sz="1600" b="0" i="1" smtClean="0">
                            <a:latin typeface="Cambria Math" panose="02040503050406030204" pitchFamily="18" charset="0"/>
                          </a:rPr>
                          <m:t>𝐷</m:t>
                        </m:r>
                      </m:e>
                      <m:sub>
                        <m:r>
                          <a:rPr lang="es-PE" altLang="es-PE" sz="1600" i="1">
                            <a:latin typeface="Cambria Math" panose="02040503050406030204" pitchFamily="18" charset="0"/>
                          </a:rPr>
                          <m:t>0</m:t>
                        </m:r>
                      </m:sub>
                    </m:sSub>
                    <m:r>
                      <a:rPr lang="es-PE" altLang="es-PE" sz="1600">
                        <a:latin typeface="Cambria Math" panose="02040503050406030204" pitchFamily="18" charset="0"/>
                      </a:rPr>
                      <m:t>=</m:t>
                    </m:r>
                  </m:oMath>
                </a14:m>
                <a:r>
                  <a:rPr lang="es-PE" altLang="es-PE" sz="1600" dirty="0">
                    <a:latin typeface="Cambria Math" panose="02040503050406030204" pitchFamily="18" charset="0"/>
                  </a:rPr>
                  <a:t> VM de la deuda del sector o empresa similar ;</a:t>
                </a:r>
                <a:r>
                  <a:rPr lang="es-PE" altLang="es-PE" sz="1600" dirty="0"/>
                  <a:t> </a:t>
                </a:r>
                <a14:m>
                  <m:oMath xmlns:m="http://schemas.openxmlformats.org/officeDocument/2006/math">
                    <m:sSub>
                      <m:sSubPr>
                        <m:ctrlPr>
                          <a:rPr lang="es-PE" altLang="es-PE" sz="1600" i="1">
                            <a:latin typeface="Cambria Math" panose="02040503050406030204" pitchFamily="18" charset="0"/>
                          </a:rPr>
                        </m:ctrlPr>
                      </m:sSubPr>
                      <m:e>
                        <m:r>
                          <a:rPr lang="es-PE" altLang="es-PE" sz="1600" b="0" i="1" smtClean="0">
                            <a:latin typeface="Cambria Math" panose="02040503050406030204" pitchFamily="18" charset="0"/>
                          </a:rPr>
                          <m:t>𝐷</m:t>
                        </m:r>
                      </m:e>
                      <m:sub>
                        <m:r>
                          <a:rPr lang="es-PE" altLang="es-PE" sz="1600" i="1">
                            <a:latin typeface="Cambria Math" panose="02040503050406030204" pitchFamily="18" charset="0"/>
                          </a:rPr>
                          <m:t>1</m:t>
                        </m:r>
                      </m:sub>
                    </m:sSub>
                    <m:r>
                      <a:rPr lang="es-PE" altLang="es-PE" sz="1600">
                        <a:latin typeface="Cambria Math" panose="02040503050406030204" pitchFamily="18" charset="0"/>
                      </a:rPr>
                      <m:t>=</m:t>
                    </m:r>
                    <m:r>
                      <m:rPr>
                        <m:nor/>
                      </m:rPr>
                      <a:rPr lang="es-PE" altLang="es-PE" sz="1600" dirty="0">
                        <a:latin typeface="Cambria Math" panose="02040503050406030204" pitchFamily="18" charset="0"/>
                      </a:rPr>
                      <m:t>VM</m:t>
                    </m:r>
                    <m:r>
                      <m:rPr>
                        <m:nor/>
                      </m:rPr>
                      <a:rPr lang="es-PE" altLang="es-PE" sz="1600" dirty="0">
                        <a:latin typeface="Cambria Math" panose="02040503050406030204" pitchFamily="18" charset="0"/>
                      </a:rPr>
                      <m:t> </m:t>
                    </m:r>
                    <m:r>
                      <m:rPr>
                        <m:nor/>
                      </m:rPr>
                      <a:rPr lang="es-PE" altLang="es-PE" sz="1600" dirty="0">
                        <a:latin typeface="Cambria Math" panose="02040503050406030204" pitchFamily="18" charset="0"/>
                      </a:rPr>
                      <m:t>de</m:t>
                    </m:r>
                    <m:r>
                      <m:rPr>
                        <m:nor/>
                      </m:rPr>
                      <a:rPr lang="es-PE" altLang="es-PE" sz="1600" dirty="0">
                        <a:latin typeface="Cambria Math" panose="02040503050406030204" pitchFamily="18" charset="0"/>
                      </a:rPr>
                      <m:t> </m:t>
                    </m:r>
                    <m:r>
                      <m:rPr>
                        <m:nor/>
                      </m:rPr>
                      <a:rPr lang="es-PE" altLang="es-PE" sz="1600" b="0" i="0" dirty="0" smtClean="0">
                        <a:latin typeface="Cambria Math" panose="02040503050406030204" pitchFamily="18" charset="0"/>
                      </a:rPr>
                      <m:t>deuda</m:t>
                    </m:r>
                    <m:r>
                      <m:rPr>
                        <m:nor/>
                      </m:rPr>
                      <a:rPr lang="es-PE" altLang="es-PE" sz="1600" dirty="0">
                        <a:latin typeface="Cambria Math" panose="02040503050406030204" pitchFamily="18" charset="0"/>
                      </a:rPr>
                      <m:t> </m:t>
                    </m:r>
                    <m:r>
                      <m:rPr>
                        <m:nor/>
                      </m:rPr>
                      <a:rPr lang="es-PE" altLang="es-PE" sz="1600" dirty="0">
                        <a:latin typeface="Cambria Math" panose="02040503050406030204" pitchFamily="18" charset="0"/>
                      </a:rPr>
                      <m:t>de</m:t>
                    </m:r>
                    <m:r>
                      <m:rPr>
                        <m:nor/>
                      </m:rPr>
                      <a:rPr lang="es-PE" altLang="es-PE" sz="1600" b="0" i="0" dirty="0" smtClean="0">
                        <a:latin typeface="Cambria Math" panose="02040503050406030204" pitchFamily="18" charset="0"/>
                      </a:rPr>
                      <m:t> </m:t>
                    </m:r>
                    <m:r>
                      <m:rPr>
                        <m:nor/>
                      </m:rPr>
                      <a:rPr lang="es-PE" altLang="es-PE" sz="1600" dirty="0">
                        <a:latin typeface="Cambria Math" panose="02040503050406030204" pitchFamily="18" charset="0"/>
                      </a:rPr>
                      <m:t>l</m:t>
                    </m:r>
                    <m:r>
                      <m:rPr>
                        <m:nor/>
                      </m:rPr>
                      <a:rPr lang="es-PE" altLang="es-PE" sz="1600" b="0" i="0" dirty="0" smtClean="0">
                        <a:latin typeface="Cambria Math" panose="02040503050406030204" pitchFamily="18" charset="0"/>
                      </a:rPr>
                      <m:t>a</m:t>
                    </m:r>
                    <m:r>
                      <m:rPr>
                        <m:nor/>
                      </m:rPr>
                      <a:rPr lang="es-PE" altLang="es-PE" sz="1600" b="0" i="0" dirty="0" smtClean="0">
                        <a:latin typeface="Cambria Math" panose="02040503050406030204" pitchFamily="18" charset="0"/>
                      </a:rPr>
                      <m:t> </m:t>
                    </m:r>
                    <m:r>
                      <m:rPr>
                        <m:nor/>
                      </m:rPr>
                      <a:rPr lang="es-PE" altLang="es-PE" sz="1600" b="0" i="0" dirty="0" smtClean="0">
                        <a:latin typeface="Cambria Math" panose="02040503050406030204" pitchFamily="18" charset="0"/>
                      </a:rPr>
                      <m:t>propia</m:t>
                    </m:r>
                    <m:r>
                      <m:rPr>
                        <m:nor/>
                      </m:rPr>
                      <a:rPr lang="es-PE" altLang="es-PE" sz="1600" b="0" i="0" dirty="0" smtClean="0">
                        <a:latin typeface="Cambria Math" panose="02040503050406030204" pitchFamily="18" charset="0"/>
                      </a:rPr>
                      <m:t> </m:t>
                    </m:r>
                    <m:r>
                      <m:rPr>
                        <m:nor/>
                      </m:rPr>
                      <a:rPr lang="es-PE" altLang="es-PE" sz="1600" b="0" i="0" dirty="0" smtClean="0">
                        <a:latin typeface="Cambria Math" panose="02040503050406030204" pitchFamily="18" charset="0"/>
                      </a:rPr>
                      <m:t>empresa</m:t>
                    </m:r>
                  </m:oMath>
                </a14:m>
                <a:endParaRPr lang="es-PE" altLang="es-PE" sz="1600" dirty="0">
                  <a:latin typeface="Cambria Math" panose="02040503050406030204" pitchFamily="18" charset="0"/>
                </a:endParaRPr>
              </a:p>
              <a:p>
                <a14:m>
                  <m:oMath xmlns:m="http://schemas.openxmlformats.org/officeDocument/2006/math">
                    <m:sSub>
                      <m:sSubPr>
                        <m:ctrlPr>
                          <a:rPr lang="es-PE" altLang="es-PE" sz="1600" i="1" smtClean="0">
                            <a:solidFill>
                              <a:schemeClr val="tx1"/>
                            </a:solidFill>
                            <a:latin typeface="Cambria Math" panose="02040503050406030204" pitchFamily="18" charset="0"/>
                          </a:rPr>
                        </m:ctrlPr>
                      </m:sSubPr>
                      <m:e>
                        <m:r>
                          <a:rPr lang="es-PE" altLang="es-PE" sz="1600" b="0" i="1" smtClean="0">
                            <a:solidFill>
                              <a:schemeClr val="tx1"/>
                            </a:solidFill>
                            <a:latin typeface="Cambria Math" panose="02040503050406030204" pitchFamily="18" charset="0"/>
                          </a:rPr>
                          <m:t>𝐸</m:t>
                        </m:r>
                      </m:e>
                      <m:sub>
                        <m:r>
                          <a:rPr lang="es-PE" altLang="es-PE" sz="1600" b="0" i="1" smtClean="0">
                            <a:solidFill>
                              <a:schemeClr val="tx1"/>
                            </a:solidFill>
                            <a:latin typeface="Cambria Math" panose="02040503050406030204" pitchFamily="18" charset="0"/>
                          </a:rPr>
                          <m:t>0</m:t>
                        </m:r>
                      </m:sub>
                    </m:sSub>
                    <m:r>
                      <a:rPr lang="es-PE" altLang="es-PE" sz="1600" b="0" i="0" smtClean="0">
                        <a:solidFill>
                          <a:schemeClr val="tx1"/>
                        </a:solidFill>
                        <a:latin typeface="Cambria Math" panose="02040503050406030204" pitchFamily="18" charset="0"/>
                      </a:rPr>
                      <m:t>=</m:t>
                    </m:r>
                  </m:oMath>
                </a14:m>
                <a:r>
                  <a:rPr lang="es-PE" altLang="es-PE" sz="1600" b="0" dirty="0">
                    <a:solidFill>
                      <a:schemeClr val="tx1"/>
                    </a:solidFill>
                    <a:latin typeface="Cambria Math" panose="02040503050406030204" pitchFamily="18" charset="0"/>
                  </a:rPr>
                  <a:t> VM de acciones del sector o empresa similar;</a:t>
                </a:r>
                <a:r>
                  <a:rPr lang="es-PE" altLang="es-PE" sz="1600" dirty="0"/>
                  <a:t> </a:t>
                </a:r>
                <a14:m>
                  <m:oMath xmlns:m="http://schemas.openxmlformats.org/officeDocument/2006/math">
                    <m:sSub>
                      <m:sSubPr>
                        <m:ctrlPr>
                          <a:rPr lang="es-PE" altLang="es-PE" sz="1600" i="1">
                            <a:latin typeface="Cambria Math" panose="02040503050406030204" pitchFamily="18" charset="0"/>
                          </a:rPr>
                        </m:ctrlPr>
                      </m:sSubPr>
                      <m:e>
                        <m:r>
                          <a:rPr lang="es-PE" altLang="es-PE" sz="1600" b="0" i="1" smtClean="0">
                            <a:latin typeface="Cambria Math" panose="02040503050406030204" pitchFamily="18" charset="0"/>
                          </a:rPr>
                          <m:t>𝐷</m:t>
                        </m:r>
                      </m:e>
                      <m:sub>
                        <m:r>
                          <a:rPr lang="es-PE" altLang="es-PE" sz="1600" b="0" i="1" smtClean="0">
                            <a:latin typeface="Cambria Math" panose="02040503050406030204" pitchFamily="18" charset="0"/>
                          </a:rPr>
                          <m:t>1</m:t>
                        </m:r>
                      </m:sub>
                    </m:sSub>
                    <m:r>
                      <a:rPr lang="es-PE" altLang="es-PE" sz="1600">
                        <a:latin typeface="Cambria Math" panose="02040503050406030204" pitchFamily="18" charset="0"/>
                      </a:rPr>
                      <m:t>=</m:t>
                    </m:r>
                    <m:r>
                      <m:rPr>
                        <m:nor/>
                      </m:rPr>
                      <a:rPr lang="es-PE" altLang="es-PE" sz="1600" dirty="0">
                        <a:latin typeface="Cambria Math" panose="02040503050406030204" pitchFamily="18" charset="0"/>
                      </a:rPr>
                      <m:t>VM</m:t>
                    </m:r>
                    <m:r>
                      <m:rPr>
                        <m:nor/>
                      </m:rPr>
                      <a:rPr lang="es-PE" altLang="es-PE" sz="1600" dirty="0">
                        <a:latin typeface="Cambria Math" panose="02040503050406030204" pitchFamily="18" charset="0"/>
                      </a:rPr>
                      <m:t> </m:t>
                    </m:r>
                    <m:r>
                      <m:rPr>
                        <m:nor/>
                      </m:rPr>
                      <a:rPr lang="es-PE" altLang="es-PE" sz="1600" dirty="0">
                        <a:latin typeface="Cambria Math" panose="02040503050406030204" pitchFamily="18" charset="0"/>
                      </a:rPr>
                      <m:t>de</m:t>
                    </m:r>
                    <m:r>
                      <m:rPr>
                        <m:nor/>
                      </m:rPr>
                      <a:rPr lang="es-PE" altLang="es-PE" sz="1600" b="0" i="0" dirty="0" smtClean="0">
                        <a:latin typeface="Cambria Math" panose="02040503050406030204" pitchFamily="18" charset="0"/>
                      </a:rPr>
                      <m:t> </m:t>
                    </m:r>
                    <m:r>
                      <m:rPr>
                        <m:nor/>
                      </m:rPr>
                      <a:rPr lang="es-PE" altLang="es-PE" sz="1600" b="0" i="0" dirty="0" smtClean="0">
                        <a:latin typeface="Cambria Math" panose="02040503050406030204" pitchFamily="18" charset="0"/>
                      </a:rPr>
                      <m:t>acciones</m:t>
                    </m:r>
                    <m:r>
                      <m:rPr>
                        <m:nor/>
                      </m:rPr>
                      <a:rPr lang="es-PE" altLang="es-PE" sz="1600" b="0" i="0" dirty="0" smtClean="0">
                        <a:latin typeface="Cambria Math" panose="02040503050406030204" pitchFamily="18" charset="0"/>
                      </a:rPr>
                      <m:t> </m:t>
                    </m:r>
                    <m:r>
                      <m:rPr>
                        <m:nor/>
                      </m:rPr>
                      <a:rPr lang="es-PE" altLang="es-PE" sz="1600" b="0" i="0" dirty="0" smtClean="0">
                        <a:latin typeface="Cambria Math" panose="02040503050406030204" pitchFamily="18" charset="0"/>
                      </a:rPr>
                      <m:t>de</m:t>
                    </m:r>
                    <m:r>
                      <m:rPr>
                        <m:nor/>
                      </m:rPr>
                      <a:rPr lang="es-PE" altLang="es-PE" sz="1600" b="0" i="0" dirty="0" smtClean="0">
                        <a:latin typeface="Cambria Math" panose="02040503050406030204" pitchFamily="18" charset="0"/>
                      </a:rPr>
                      <m:t> </m:t>
                    </m:r>
                    <m:r>
                      <m:rPr>
                        <m:nor/>
                      </m:rPr>
                      <a:rPr lang="es-PE" altLang="es-PE" sz="1600" b="0" i="0" dirty="0" smtClean="0">
                        <a:latin typeface="Cambria Math" panose="02040503050406030204" pitchFamily="18" charset="0"/>
                      </a:rPr>
                      <m:t>la</m:t>
                    </m:r>
                    <m:r>
                      <m:rPr>
                        <m:nor/>
                      </m:rPr>
                      <a:rPr lang="es-PE" altLang="es-PE" sz="1600" b="0" i="0" dirty="0" smtClean="0">
                        <a:latin typeface="Cambria Math" panose="02040503050406030204" pitchFamily="18" charset="0"/>
                      </a:rPr>
                      <m:t> </m:t>
                    </m:r>
                    <m:r>
                      <m:rPr>
                        <m:nor/>
                      </m:rPr>
                      <a:rPr lang="es-PE" altLang="es-PE" sz="1600" b="0" i="0" dirty="0" smtClean="0">
                        <a:latin typeface="Cambria Math" panose="02040503050406030204" pitchFamily="18" charset="0"/>
                      </a:rPr>
                      <m:t>propia</m:t>
                    </m:r>
                    <m:r>
                      <m:rPr>
                        <m:nor/>
                      </m:rPr>
                      <a:rPr lang="es-PE" altLang="es-PE" sz="1600" b="0" i="0" dirty="0" smtClean="0">
                        <a:latin typeface="Cambria Math" panose="02040503050406030204" pitchFamily="18" charset="0"/>
                      </a:rPr>
                      <m:t> </m:t>
                    </m:r>
                    <m:r>
                      <m:rPr>
                        <m:nor/>
                      </m:rPr>
                      <a:rPr lang="es-PE" altLang="es-PE" sz="1600" b="0" i="0" dirty="0" smtClean="0">
                        <a:latin typeface="Cambria Math" panose="02040503050406030204" pitchFamily="18" charset="0"/>
                      </a:rPr>
                      <m:t>empresa</m:t>
                    </m:r>
                  </m:oMath>
                </a14:m>
                <a:endParaRPr lang="es-PE" altLang="es-PE" sz="1600" b="0" dirty="0">
                  <a:solidFill>
                    <a:schemeClr val="tx1"/>
                  </a:solidFill>
                  <a:latin typeface="Cambria Math" panose="02040503050406030204" pitchFamily="18" charset="0"/>
                </a:endParaRPr>
              </a:p>
              <a:p>
                <a:endParaRPr lang="es-PE" sz="1600" dirty="0"/>
              </a:p>
            </p:txBody>
          </p:sp>
        </mc:Choice>
        <mc:Fallback xmlns="">
          <p:sp>
            <p:nvSpPr>
              <p:cNvPr id="24" name="CuadroTexto 19">
                <a:extLst>
                  <a:ext uri="{FF2B5EF4-FFF2-40B4-BE49-F238E27FC236}">
                    <a16:creationId xmlns:a16="http://schemas.microsoft.com/office/drawing/2014/main" id="{3AE64058-4C4D-42AF-9ED3-2E18B3176FE2}"/>
                  </a:ext>
                </a:extLst>
              </p:cNvPr>
              <p:cNvSpPr txBox="1">
                <a:spLocks noRot="1" noChangeAspect="1" noMove="1" noResize="1" noEditPoints="1" noAdjustHandles="1" noChangeArrowheads="1" noChangeShapeType="1" noTextEdit="1"/>
              </p:cNvSpPr>
              <p:nvPr/>
            </p:nvSpPr>
            <p:spPr>
              <a:xfrm>
                <a:off x="1219200" y="4968467"/>
                <a:ext cx="9869593" cy="1863331"/>
              </a:xfrm>
              <a:prstGeom prst="rect">
                <a:avLst/>
              </a:prstGeom>
              <a:blipFill>
                <a:blip r:embed="rId7"/>
                <a:stretch>
                  <a:fillRect l="-309" t="-98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 Box 19">
                <a:extLst>
                  <a:ext uri="{FF2B5EF4-FFF2-40B4-BE49-F238E27FC236}">
                    <a16:creationId xmlns:a16="http://schemas.microsoft.com/office/drawing/2014/main" id="{F0029FF2-F294-4D7D-BC1F-4F11AB12BA69}"/>
                  </a:ext>
                </a:extLst>
              </p:cNvPr>
              <p:cNvSpPr txBox="1">
                <a:spLocks noChangeArrowheads="1"/>
              </p:cNvSpPr>
              <p:nvPr/>
            </p:nvSpPr>
            <p:spPr bwMode="auto">
              <a:xfrm>
                <a:off x="3119200" y="2801679"/>
                <a:ext cx="6919230" cy="1149355"/>
              </a:xfrm>
              <a:prstGeom prst="rect">
                <a:avLst/>
              </a:prstGeom>
              <a:solidFill>
                <a:schemeClr val="accent3">
                  <a:lumMod val="40000"/>
                  <a:lumOff val="60000"/>
                </a:schemeClr>
              </a:solidFill>
              <a:ln>
                <a:noFill/>
              </a:ln>
              <a:effectLst/>
            </p:spPr>
            <p:txBody>
              <a:bodyPr wrap="square" lIns="0" tIns="46800" rIns="0" bIns="46800" anchor="ctr">
                <a:spAutoFit/>
              </a:bodyPr>
              <a:lstStyle>
                <a:lvl1pPr eaLnBrk="0" hangingPunct="0">
                  <a:tabLst>
                    <a:tab pos="766763" algn="l"/>
                  </a:tabLst>
                  <a:defRPr sz="2400">
                    <a:solidFill>
                      <a:schemeClr val="tx2"/>
                    </a:solidFill>
                    <a:latin typeface="Arial" panose="020B0604020202020204" pitchFamily="34" charset="0"/>
                  </a:defRPr>
                </a:lvl1pPr>
                <a:lvl2pPr marL="742950" indent="-285750" eaLnBrk="0" hangingPunct="0">
                  <a:tabLst>
                    <a:tab pos="766763" algn="l"/>
                  </a:tabLst>
                  <a:defRPr sz="2400">
                    <a:solidFill>
                      <a:schemeClr val="tx2"/>
                    </a:solidFill>
                    <a:latin typeface="Arial" panose="020B0604020202020204" pitchFamily="34" charset="0"/>
                  </a:defRPr>
                </a:lvl2pPr>
                <a:lvl3pPr marL="1143000" indent="-228600" eaLnBrk="0" hangingPunct="0">
                  <a:tabLst>
                    <a:tab pos="766763" algn="l"/>
                  </a:tabLst>
                  <a:defRPr sz="2400">
                    <a:solidFill>
                      <a:schemeClr val="tx2"/>
                    </a:solidFill>
                    <a:latin typeface="Arial" panose="020B0604020202020204" pitchFamily="34" charset="0"/>
                  </a:defRPr>
                </a:lvl3pPr>
                <a:lvl4pPr marL="1600200" indent="-228600" eaLnBrk="0" hangingPunct="0">
                  <a:tabLst>
                    <a:tab pos="766763" algn="l"/>
                  </a:tabLst>
                  <a:defRPr sz="2400">
                    <a:solidFill>
                      <a:schemeClr val="tx2"/>
                    </a:solidFill>
                    <a:latin typeface="Arial" panose="020B0604020202020204" pitchFamily="34" charset="0"/>
                  </a:defRPr>
                </a:lvl4pPr>
                <a:lvl5pPr marL="2057400" indent="-228600" eaLnBrk="0" hangingPunct="0">
                  <a:tabLst>
                    <a:tab pos="766763" algn="l"/>
                  </a:tabLst>
                  <a:defRPr sz="2400">
                    <a:solidFill>
                      <a:schemeClr val="tx2"/>
                    </a:solidFill>
                    <a:latin typeface="Arial" panose="020B0604020202020204" pitchFamily="34" charset="0"/>
                  </a:defRPr>
                </a:lvl5pPr>
                <a:lvl6pPr marL="2514600" indent="-228600" eaLnBrk="0" fontAlgn="base" hangingPunct="0">
                  <a:spcBef>
                    <a:spcPct val="0"/>
                  </a:spcBef>
                  <a:spcAft>
                    <a:spcPct val="0"/>
                  </a:spcAft>
                  <a:tabLst>
                    <a:tab pos="766763" algn="l"/>
                  </a:tabLst>
                  <a:defRPr sz="2400">
                    <a:solidFill>
                      <a:schemeClr val="tx2"/>
                    </a:solidFill>
                    <a:latin typeface="Arial" panose="020B0604020202020204" pitchFamily="34" charset="0"/>
                  </a:defRPr>
                </a:lvl6pPr>
                <a:lvl7pPr marL="2971800" indent="-228600" eaLnBrk="0" fontAlgn="base" hangingPunct="0">
                  <a:spcBef>
                    <a:spcPct val="0"/>
                  </a:spcBef>
                  <a:spcAft>
                    <a:spcPct val="0"/>
                  </a:spcAft>
                  <a:tabLst>
                    <a:tab pos="766763" algn="l"/>
                  </a:tabLst>
                  <a:defRPr sz="2400">
                    <a:solidFill>
                      <a:schemeClr val="tx2"/>
                    </a:solidFill>
                    <a:latin typeface="Arial" panose="020B0604020202020204" pitchFamily="34" charset="0"/>
                  </a:defRPr>
                </a:lvl7pPr>
                <a:lvl8pPr marL="3429000" indent="-228600" eaLnBrk="0" fontAlgn="base" hangingPunct="0">
                  <a:spcBef>
                    <a:spcPct val="0"/>
                  </a:spcBef>
                  <a:spcAft>
                    <a:spcPct val="0"/>
                  </a:spcAft>
                  <a:tabLst>
                    <a:tab pos="766763" algn="l"/>
                  </a:tabLst>
                  <a:defRPr sz="2400">
                    <a:solidFill>
                      <a:schemeClr val="tx2"/>
                    </a:solidFill>
                    <a:latin typeface="Arial" panose="020B0604020202020204" pitchFamily="34" charset="0"/>
                  </a:defRPr>
                </a:lvl8pPr>
                <a:lvl9pPr marL="3886200" indent="-228600" eaLnBrk="0" fontAlgn="base" hangingPunct="0">
                  <a:spcBef>
                    <a:spcPct val="0"/>
                  </a:spcBef>
                  <a:spcAft>
                    <a:spcPct val="0"/>
                  </a:spcAft>
                  <a:tabLst>
                    <a:tab pos="766763" algn="l"/>
                  </a:tabLst>
                  <a:defRPr sz="2400">
                    <a:solidFill>
                      <a:schemeClr val="tx2"/>
                    </a:solidFill>
                    <a:latin typeface="Arial" panose="020B0604020202020204" pitchFamily="34" charset="0"/>
                  </a:defRPr>
                </a:lvl9pPr>
              </a:lstStyle>
              <a:p>
                <a:pPr eaLnBrk="1" hangingPunct="1">
                  <a:spcBef>
                    <a:spcPct val="50000"/>
                  </a:spcBef>
                </a:pPr>
                <a14:m>
                  <m:oMathPara xmlns:m="http://schemas.openxmlformats.org/officeDocument/2006/math">
                    <m:oMathParaPr>
                      <m:jc m:val="centerGroup"/>
                    </m:oMathParaPr>
                    <m:oMath xmlns:m="http://schemas.openxmlformats.org/officeDocument/2006/math">
                      <m:sSub>
                        <m:sSubPr>
                          <m:ctrlPr>
                            <a:rPr lang="es-PE" altLang="es-PE" i="1" smtClean="0">
                              <a:solidFill>
                                <a:schemeClr val="tx1"/>
                              </a:solidFill>
                              <a:latin typeface="Cambria Math" panose="02040503050406030204" pitchFamily="18" charset="0"/>
                            </a:rPr>
                          </m:ctrlPr>
                        </m:sSubPr>
                        <m:e>
                          <m:r>
                            <a:rPr lang="es-PE" altLang="es-PE" i="1">
                              <a:solidFill>
                                <a:schemeClr val="tx1"/>
                              </a:solidFill>
                              <a:latin typeface="Cambria Math" panose="02040503050406030204" pitchFamily="18" charset="0"/>
                              <a:ea typeface="Cambria Math" panose="02040503050406030204" pitchFamily="18" charset="0"/>
                            </a:rPr>
                            <m:t>𝛽</m:t>
                          </m:r>
                        </m:e>
                        <m:sub>
                          <m:r>
                            <a:rPr lang="es-PE" altLang="es-PE" b="0" i="1" smtClean="0">
                              <a:solidFill>
                                <a:schemeClr val="tx1"/>
                              </a:solidFill>
                              <a:latin typeface="Cambria Math" panose="02040503050406030204" pitchFamily="18" charset="0"/>
                              <a:ea typeface="Cambria Math" panose="02040503050406030204" pitchFamily="18" charset="0"/>
                            </a:rPr>
                            <m:t>𝑈</m:t>
                          </m:r>
                          <m:r>
                            <a:rPr lang="es-PE" altLang="es-PE" b="0" i="1" smtClean="0">
                              <a:solidFill>
                                <a:schemeClr val="tx1"/>
                              </a:solidFill>
                              <a:latin typeface="Cambria Math" panose="02040503050406030204" pitchFamily="18" charset="0"/>
                            </a:rPr>
                            <m:t>𝐿</m:t>
                          </m:r>
                          <m:r>
                            <a:rPr lang="es-PE" altLang="es-PE" b="0" i="1" smtClean="0">
                              <a:solidFill>
                                <a:schemeClr val="tx1"/>
                              </a:solidFill>
                              <a:latin typeface="Cambria Math" panose="02040503050406030204" pitchFamily="18" charset="0"/>
                            </a:rPr>
                            <m:t>(0)</m:t>
                          </m:r>
                        </m:sub>
                      </m:sSub>
                      <m:r>
                        <a:rPr lang="es-PE" altLang="es-PE" b="0" i="1" smtClean="0">
                          <a:solidFill>
                            <a:schemeClr val="tx1"/>
                          </a:solidFill>
                          <a:latin typeface="Cambria Math" panose="02040503050406030204" pitchFamily="18" charset="0"/>
                        </a:rPr>
                        <m:t>=</m:t>
                      </m:r>
                      <m:sSub>
                        <m:sSubPr>
                          <m:ctrlPr>
                            <a:rPr lang="es-PE" altLang="es-PE" i="1">
                              <a:solidFill>
                                <a:schemeClr val="tx1"/>
                              </a:solidFill>
                              <a:latin typeface="Cambria Math" panose="02040503050406030204" pitchFamily="18" charset="0"/>
                            </a:rPr>
                          </m:ctrlPr>
                        </m:sSubPr>
                        <m:e>
                          <m:r>
                            <a:rPr lang="es-PE" altLang="es-PE" i="1">
                              <a:solidFill>
                                <a:schemeClr val="tx1"/>
                              </a:solidFill>
                              <a:latin typeface="Cambria Math" panose="02040503050406030204" pitchFamily="18" charset="0"/>
                              <a:ea typeface="Cambria Math" panose="02040503050406030204" pitchFamily="18" charset="0"/>
                            </a:rPr>
                            <m:t>𝛽</m:t>
                          </m:r>
                        </m:e>
                        <m:sub>
                          <m:r>
                            <a:rPr lang="es-PE" altLang="es-PE" b="0" i="1" smtClean="0">
                              <a:solidFill>
                                <a:schemeClr val="tx1"/>
                              </a:solidFill>
                              <a:latin typeface="Cambria Math" panose="02040503050406030204" pitchFamily="18" charset="0"/>
                              <a:ea typeface="Cambria Math" panose="02040503050406030204" pitchFamily="18" charset="0"/>
                            </a:rPr>
                            <m:t>𝐿</m:t>
                          </m:r>
                          <m:r>
                            <a:rPr lang="es-PE" altLang="es-PE" b="0" i="1" smtClean="0">
                              <a:solidFill>
                                <a:schemeClr val="tx1"/>
                              </a:solidFill>
                              <a:latin typeface="Cambria Math" panose="02040503050406030204" pitchFamily="18" charset="0"/>
                              <a:ea typeface="Cambria Math" panose="02040503050406030204" pitchFamily="18" charset="0"/>
                            </a:rPr>
                            <m:t>(0)</m:t>
                          </m:r>
                        </m:sub>
                      </m:sSub>
                      <m:r>
                        <a:rPr lang="es-PE" altLang="es-PE" b="0" i="1" smtClean="0">
                          <a:solidFill>
                            <a:schemeClr val="tx1"/>
                          </a:solidFill>
                          <a:latin typeface="Cambria Math" panose="02040503050406030204" pitchFamily="18" charset="0"/>
                        </a:rPr>
                        <m:t>∗</m:t>
                      </m:r>
                      <m:f>
                        <m:fPr>
                          <m:ctrlPr>
                            <a:rPr lang="es-PE" altLang="es-PE" b="0" i="1" smtClean="0">
                              <a:solidFill>
                                <a:schemeClr val="tx1"/>
                              </a:solidFill>
                              <a:latin typeface="Cambria Math" panose="02040503050406030204" pitchFamily="18" charset="0"/>
                            </a:rPr>
                          </m:ctrlPr>
                        </m:fPr>
                        <m:num>
                          <m:r>
                            <a:rPr lang="es-PE" altLang="es-PE" b="0" i="1" smtClean="0">
                              <a:solidFill>
                                <a:schemeClr val="tx1"/>
                              </a:solidFill>
                              <a:latin typeface="Cambria Math" panose="02040503050406030204" pitchFamily="18" charset="0"/>
                            </a:rPr>
                            <m:t>1</m:t>
                          </m:r>
                        </m:num>
                        <m:den>
                          <m:r>
                            <a:rPr lang="es-PE" altLang="es-PE" i="1">
                              <a:solidFill>
                                <a:schemeClr val="tx1"/>
                              </a:solidFill>
                              <a:latin typeface="Cambria Math" panose="02040503050406030204" pitchFamily="18" charset="0"/>
                            </a:rPr>
                            <m:t>(1+(1−</m:t>
                          </m:r>
                          <m:sSub>
                            <m:sSubPr>
                              <m:ctrlPr>
                                <a:rPr lang="es-PE" altLang="es-PE" i="1" smtClean="0">
                                  <a:solidFill>
                                    <a:schemeClr val="tx1"/>
                                  </a:solidFill>
                                  <a:latin typeface="Cambria Math" panose="02040503050406030204" pitchFamily="18" charset="0"/>
                                </a:rPr>
                              </m:ctrlPr>
                            </m:sSubPr>
                            <m:e>
                              <m:r>
                                <a:rPr lang="es-PE" altLang="es-PE" b="0" i="1" smtClean="0">
                                  <a:solidFill>
                                    <a:schemeClr val="tx1"/>
                                  </a:solidFill>
                                  <a:latin typeface="Cambria Math" panose="02040503050406030204" pitchFamily="18" charset="0"/>
                                </a:rPr>
                                <m:t>𝑡</m:t>
                              </m:r>
                            </m:e>
                            <m:sub>
                              <m:r>
                                <a:rPr lang="es-PE" altLang="es-PE" b="0" i="1" smtClean="0">
                                  <a:solidFill>
                                    <a:schemeClr val="tx1"/>
                                  </a:solidFill>
                                  <a:latin typeface="Cambria Math" panose="02040503050406030204" pitchFamily="18" charset="0"/>
                                </a:rPr>
                                <m:t>0</m:t>
                              </m:r>
                            </m:sub>
                          </m:sSub>
                          <m:r>
                            <a:rPr lang="es-PE" altLang="es-PE" i="1">
                              <a:solidFill>
                                <a:schemeClr val="tx1"/>
                              </a:solidFill>
                              <a:latin typeface="Cambria Math" panose="02040503050406030204" pitchFamily="18" charset="0"/>
                            </a:rPr>
                            <m:t>)(</m:t>
                          </m:r>
                          <m:f>
                            <m:fPr>
                              <m:ctrlPr>
                                <a:rPr lang="es-PE" altLang="es-PE" i="1">
                                  <a:solidFill>
                                    <a:schemeClr val="tx1"/>
                                  </a:solidFill>
                                  <a:latin typeface="Cambria Math" panose="02040503050406030204" pitchFamily="18" charset="0"/>
                                </a:rPr>
                              </m:ctrlPr>
                            </m:fPr>
                            <m:num>
                              <m:sSub>
                                <m:sSubPr>
                                  <m:ctrlPr>
                                    <a:rPr lang="es-PE" altLang="es-PE" i="1">
                                      <a:solidFill>
                                        <a:schemeClr val="tx1"/>
                                      </a:solidFill>
                                      <a:latin typeface="Cambria Math" panose="02040503050406030204" pitchFamily="18" charset="0"/>
                                    </a:rPr>
                                  </m:ctrlPr>
                                </m:sSubPr>
                                <m:e>
                                  <m:r>
                                    <a:rPr lang="es-PE" altLang="es-PE" i="1">
                                      <a:solidFill>
                                        <a:schemeClr val="tx1"/>
                                      </a:solidFill>
                                      <a:latin typeface="Cambria Math" panose="02040503050406030204" pitchFamily="18" charset="0"/>
                                    </a:rPr>
                                    <m:t>𝐷</m:t>
                                  </m:r>
                                </m:e>
                                <m:sub>
                                  <m:r>
                                    <a:rPr lang="es-PE" altLang="es-PE" i="1">
                                      <a:solidFill>
                                        <a:schemeClr val="tx1"/>
                                      </a:solidFill>
                                      <a:latin typeface="Cambria Math" panose="02040503050406030204" pitchFamily="18" charset="0"/>
                                    </a:rPr>
                                    <m:t>0</m:t>
                                  </m:r>
                                </m:sub>
                              </m:sSub>
                            </m:num>
                            <m:den>
                              <m:sSub>
                                <m:sSubPr>
                                  <m:ctrlPr>
                                    <a:rPr lang="es-PE" altLang="es-PE" i="1">
                                      <a:solidFill>
                                        <a:schemeClr val="tx1"/>
                                      </a:solidFill>
                                      <a:latin typeface="Cambria Math" panose="02040503050406030204" pitchFamily="18" charset="0"/>
                                    </a:rPr>
                                  </m:ctrlPr>
                                </m:sSubPr>
                                <m:e>
                                  <m:r>
                                    <a:rPr lang="es-PE" altLang="es-PE" i="1">
                                      <a:solidFill>
                                        <a:schemeClr val="tx1"/>
                                      </a:solidFill>
                                      <a:latin typeface="Cambria Math" panose="02040503050406030204" pitchFamily="18" charset="0"/>
                                    </a:rPr>
                                    <m:t>𝐸</m:t>
                                  </m:r>
                                </m:e>
                                <m:sub>
                                  <m:r>
                                    <a:rPr lang="es-PE" altLang="es-PE" i="1">
                                      <a:solidFill>
                                        <a:schemeClr val="tx1"/>
                                      </a:solidFill>
                                      <a:latin typeface="Cambria Math" panose="02040503050406030204" pitchFamily="18" charset="0"/>
                                    </a:rPr>
                                    <m:t>0</m:t>
                                  </m:r>
                                </m:sub>
                              </m:sSub>
                            </m:den>
                          </m:f>
                          <m:r>
                            <a:rPr lang="es-PE" altLang="es-PE" i="1">
                              <a:solidFill>
                                <a:schemeClr val="tx1"/>
                              </a:solidFill>
                              <a:latin typeface="Cambria Math" panose="02040503050406030204" pitchFamily="18" charset="0"/>
                            </a:rPr>
                            <m:t>))</m:t>
                          </m:r>
                        </m:den>
                      </m:f>
                    </m:oMath>
                  </m:oMathPara>
                </a14:m>
                <a:endParaRPr lang="es-ES_tradnl" altLang="es-PE" dirty="0">
                  <a:solidFill>
                    <a:schemeClr val="tx1"/>
                  </a:solidFill>
                  <a:latin typeface="Arial Narrow" panose="020B0606020202030204" pitchFamily="34" charset="0"/>
                </a:endParaRPr>
              </a:p>
            </p:txBody>
          </p:sp>
        </mc:Choice>
        <mc:Fallback xmlns="">
          <p:sp>
            <p:nvSpPr>
              <p:cNvPr id="4" name="Text Box 19">
                <a:extLst>
                  <a:ext uri="{FF2B5EF4-FFF2-40B4-BE49-F238E27FC236}">
                    <a16:creationId xmlns:a16="http://schemas.microsoft.com/office/drawing/2014/main" id="{F0029FF2-F294-4D7D-BC1F-4F11AB12BA69}"/>
                  </a:ext>
                </a:extLst>
              </p:cNvPr>
              <p:cNvSpPr txBox="1">
                <a:spLocks noRot="1" noChangeAspect="1" noMove="1" noResize="1" noEditPoints="1" noAdjustHandles="1" noChangeArrowheads="1" noChangeShapeType="1" noTextEdit="1"/>
              </p:cNvSpPr>
              <p:nvPr/>
            </p:nvSpPr>
            <p:spPr bwMode="auto">
              <a:xfrm>
                <a:off x="3119200" y="2801679"/>
                <a:ext cx="6919230" cy="1149355"/>
              </a:xfrm>
              <a:prstGeom prst="rect">
                <a:avLst/>
              </a:prstGeom>
              <a:blipFill>
                <a:blip r:embed="rId8"/>
                <a:stretch>
                  <a:fillRect/>
                </a:stretch>
              </a:blipFill>
              <a:ln>
                <a:noFill/>
              </a:ln>
              <a:effectLst/>
            </p:spPr>
            <p:txBody>
              <a:bodyPr/>
              <a:lstStyle/>
              <a:p>
                <a:r>
                  <a:rPr lang="en-US">
                    <a:noFill/>
                  </a:rPr>
                  <a:t> </a:t>
                </a:r>
              </a:p>
            </p:txBody>
          </p:sp>
        </mc:Fallback>
      </mc:AlternateContent>
    </p:spTree>
    <p:extLst>
      <p:ext uri="{BB962C8B-B14F-4D97-AF65-F5344CB8AC3E}">
        <p14:creationId xmlns:p14="http://schemas.microsoft.com/office/powerpoint/2010/main" val="210188802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B1B7001-AEB6-2B4B-8530-D7C1C021FFBE}"/>
              </a:ext>
            </a:extLst>
          </p:cNvPr>
          <p:cNvSpPr>
            <a:spLocks noGrp="1"/>
          </p:cNvSpPr>
          <p:nvPr>
            <p:ph type="title"/>
          </p:nvPr>
        </p:nvSpPr>
        <p:spPr/>
        <p:txBody>
          <a:bodyPr/>
          <a:lstStyle/>
          <a:p>
            <a:r>
              <a:rPr lang="es-PE" dirty="0">
                <a:solidFill>
                  <a:schemeClr val="accent1">
                    <a:lumMod val="50000"/>
                  </a:schemeClr>
                </a:solidFill>
                <a:latin typeface="Aharoni" panose="020F0502020204030204" pitchFamily="34" charset="0"/>
                <a:cs typeface="Aharoni" panose="020F0502020204030204" pitchFamily="34" charset="0"/>
              </a:rPr>
              <a:t>5.3. Costo de capital</a:t>
            </a:r>
          </a:p>
        </p:txBody>
      </p:sp>
      <p:cxnSp>
        <p:nvCxnSpPr>
          <p:cNvPr id="9" name="Conector recto 8">
            <a:extLst>
              <a:ext uri="{FF2B5EF4-FFF2-40B4-BE49-F238E27FC236}">
                <a16:creationId xmlns:a16="http://schemas.microsoft.com/office/drawing/2014/main" id="{3320AA9A-5D2E-EB46-8024-C167552FBB22}"/>
              </a:ext>
            </a:extLst>
          </p:cNvPr>
          <p:cNvCxnSpPr>
            <a:cxnSpLocks/>
          </p:cNvCxnSpPr>
          <p:nvPr/>
        </p:nvCxnSpPr>
        <p:spPr>
          <a:xfrm>
            <a:off x="961696" y="1275061"/>
            <a:ext cx="9706304" cy="0"/>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pic>
        <p:nvPicPr>
          <p:cNvPr id="10" name="Imagen 9">
            <a:extLst>
              <a:ext uri="{FF2B5EF4-FFF2-40B4-BE49-F238E27FC236}">
                <a16:creationId xmlns:a16="http://schemas.microsoft.com/office/drawing/2014/main" id="{0CDEB235-85C1-9D40-90BB-58736A972CB1}"/>
              </a:ext>
            </a:extLst>
          </p:cNvPr>
          <p:cNvPicPr>
            <a:picLocks noChangeAspect="1"/>
          </p:cNvPicPr>
          <p:nvPr/>
        </p:nvPicPr>
        <p:blipFill>
          <a:blip r:embed="rId3"/>
          <a:stretch>
            <a:fillRect/>
          </a:stretch>
        </p:blipFill>
        <p:spPr>
          <a:xfrm>
            <a:off x="961696" y="1463417"/>
            <a:ext cx="257504" cy="497841"/>
          </a:xfrm>
          <a:prstGeom prst="rect">
            <a:avLst/>
          </a:prstGeom>
        </p:spPr>
      </p:pic>
      <p:sp>
        <p:nvSpPr>
          <p:cNvPr id="11" name="Rectángulo 10">
            <a:extLst>
              <a:ext uri="{FF2B5EF4-FFF2-40B4-BE49-F238E27FC236}">
                <a16:creationId xmlns:a16="http://schemas.microsoft.com/office/drawing/2014/main" id="{59BB65D7-CBA2-B64A-A524-7B7C5C6EC840}"/>
              </a:ext>
            </a:extLst>
          </p:cNvPr>
          <p:cNvSpPr/>
          <p:nvPr/>
        </p:nvSpPr>
        <p:spPr>
          <a:xfrm>
            <a:off x="1306407" y="1495257"/>
            <a:ext cx="5224507" cy="461665"/>
          </a:xfrm>
          <a:prstGeom prst="rect">
            <a:avLst/>
          </a:prstGeom>
        </p:spPr>
        <p:txBody>
          <a:bodyPr wrap="none">
            <a:spAutoFit/>
          </a:bodyPr>
          <a:lstStyle/>
          <a:p>
            <a:r>
              <a:rPr lang="es-PE" sz="2400" dirty="0">
                <a:solidFill>
                  <a:schemeClr val="accent1">
                    <a:lumMod val="50000"/>
                  </a:schemeClr>
                </a:solidFill>
                <a:latin typeface="Aharoni" panose="020F0502020204030204" pitchFamily="34" charset="0"/>
                <a:cs typeface="Aharoni" panose="020F0502020204030204" pitchFamily="34" charset="0"/>
              </a:rPr>
              <a:t>Costo de las acciones comunes(KA)</a:t>
            </a:r>
            <a:endParaRPr lang="es-PE" sz="2400" dirty="0"/>
          </a:p>
        </p:txBody>
      </p:sp>
      <p:sp>
        <p:nvSpPr>
          <p:cNvPr id="3" name="CuadroTexto 19">
            <a:extLst>
              <a:ext uri="{FF2B5EF4-FFF2-40B4-BE49-F238E27FC236}">
                <a16:creationId xmlns:a16="http://schemas.microsoft.com/office/drawing/2014/main" id="{435DB878-EE6E-4920-84F5-604913CEDD27}"/>
              </a:ext>
            </a:extLst>
          </p:cNvPr>
          <p:cNvSpPr txBox="1"/>
          <p:nvPr/>
        </p:nvSpPr>
        <p:spPr>
          <a:xfrm>
            <a:off x="1306407" y="2078098"/>
            <a:ext cx="9869593" cy="1754326"/>
          </a:xfrm>
          <a:prstGeom prst="rect">
            <a:avLst/>
          </a:prstGeom>
          <a:noFill/>
        </p:spPr>
        <p:txBody>
          <a:bodyPr wrap="square" rtlCol="0">
            <a:spAutoFit/>
          </a:bodyPr>
          <a:lstStyle/>
          <a:p>
            <a:pPr algn="just"/>
            <a:r>
              <a:rPr lang="es-PE" b="1" dirty="0"/>
              <a:t>2. Utilizando descuentos de dividendos</a:t>
            </a:r>
          </a:p>
          <a:p>
            <a:pPr marL="342900" indent="-342900" algn="just">
              <a:buAutoNum type="arabicPeriod"/>
            </a:pPr>
            <a:endParaRPr lang="es-PE" dirty="0"/>
          </a:p>
          <a:p>
            <a:pPr marL="342900" indent="-342900" algn="just">
              <a:buAutoNum type="arabicPeriod"/>
            </a:pPr>
            <a:endParaRPr lang="es-PE" dirty="0"/>
          </a:p>
          <a:p>
            <a:pPr marL="400050" indent="-400050" algn="just">
              <a:buAutoNum type="romanLcParenBoth"/>
            </a:pPr>
            <a:endParaRPr lang="es-PE" dirty="0"/>
          </a:p>
          <a:p>
            <a:pPr algn="just"/>
            <a:endParaRPr lang="es-PE" dirty="0"/>
          </a:p>
          <a:p>
            <a:pPr algn="just"/>
            <a:endParaRPr lang="es-PE" dirty="0"/>
          </a:p>
        </p:txBody>
      </p:sp>
      <mc:AlternateContent xmlns:mc="http://schemas.openxmlformats.org/markup-compatibility/2006" xmlns:a14="http://schemas.microsoft.com/office/drawing/2010/main">
        <mc:Choice Requires="a14">
          <p:sp>
            <p:nvSpPr>
              <p:cNvPr id="17" name="Text Box 19">
                <a:extLst>
                  <a:ext uri="{FF2B5EF4-FFF2-40B4-BE49-F238E27FC236}">
                    <a16:creationId xmlns:a16="http://schemas.microsoft.com/office/drawing/2014/main" id="{DCD66612-6FE5-44CF-969F-C608381F3D65}"/>
                  </a:ext>
                </a:extLst>
              </p:cNvPr>
              <p:cNvSpPr txBox="1">
                <a:spLocks noChangeArrowheads="1"/>
              </p:cNvSpPr>
              <p:nvPr/>
            </p:nvSpPr>
            <p:spPr bwMode="auto">
              <a:xfrm>
                <a:off x="1871005" y="2775264"/>
                <a:ext cx="4339589" cy="898324"/>
              </a:xfrm>
              <a:prstGeom prst="rect">
                <a:avLst/>
              </a:prstGeom>
              <a:solidFill>
                <a:schemeClr val="accent3">
                  <a:lumMod val="40000"/>
                  <a:lumOff val="60000"/>
                </a:schemeClr>
              </a:solidFill>
              <a:ln>
                <a:noFill/>
              </a:ln>
              <a:effectLst/>
            </p:spPr>
            <p:txBody>
              <a:bodyPr wrap="square" lIns="0" tIns="46800" rIns="0" bIns="46800" anchor="ctr">
                <a:spAutoFit/>
              </a:bodyPr>
              <a:lstStyle>
                <a:lvl1pPr eaLnBrk="0" hangingPunct="0">
                  <a:tabLst>
                    <a:tab pos="766763" algn="l"/>
                  </a:tabLst>
                  <a:defRPr sz="2400">
                    <a:solidFill>
                      <a:schemeClr val="tx2"/>
                    </a:solidFill>
                    <a:latin typeface="Arial" panose="020B0604020202020204" pitchFamily="34" charset="0"/>
                  </a:defRPr>
                </a:lvl1pPr>
                <a:lvl2pPr marL="742950" indent="-285750" eaLnBrk="0" hangingPunct="0">
                  <a:tabLst>
                    <a:tab pos="766763" algn="l"/>
                  </a:tabLst>
                  <a:defRPr sz="2400">
                    <a:solidFill>
                      <a:schemeClr val="tx2"/>
                    </a:solidFill>
                    <a:latin typeface="Arial" panose="020B0604020202020204" pitchFamily="34" charset="0"/>
                  </a:defRPr>
                </a:lvl2pPr>
                <a:lvl3pPr marL="1143000" indent="-228600" eaLnBrk="0" hangingPunct="0">
                  <a:tabLst>
                    <a:tab pos="766763" algn="l"/>
                  </a:tabLst>
                  <a:defRPr sz="2400">
                    <a:solidFill>
                      <a:schemeClr val="tx2"/>
                    </a:solidFill>
                    <a:latin typeface="Arial" panose="020B0604020202020204" pitchFamily="34" charset="0"/>
                  </a:defRPr>
                </a:lvl3pPr>
                <a:lvl4pPr marL="1600200" indent="-228600" eaLnBrk="0" hangingPunct="0">
                  <a:tabLst>
                    <a:tab pos="766763" algn="l"/>
                  </a:tabLst>
                  <a:defRPr sz="2400">
                    <a:solidFill>
                      <a:schemeClr val="tx2"/>
                    </a:solidFill>
                    <a:latin typeface="Arial" panose="020B0604020202020204" pitchFamily="34" charset="0"/>
                  </a:defRPr>
                </a:lvl4pPr>
                <a:lvl5pPr marL="2057400" indent="-228600" eaLnBrk="0" hangingPunct="0">
                  <a:tabLst>
                    <a:tab pos="766763" algn="l"/>
                  </a:tabLst>
                  <a:defRPr sz="2400">
                    <a:solidFill>
                      <a:schemeClr val="tx2"/>
                    </a:solidFill>
                    <a:latin typeface="Arial" panose="020B0604020202020204" pitchFamily="34" charset="0"/>
                  </a:defRPr>
                </a:lvl5pPr>
                <a:lvl6pPr marL="2514600" indent="-228600" eaLnBrk="0" fontAlgn="base" hangingPunct="0">
                  <a:spcBef>
                    <a:spcPct val="0"/>
                  </a:spcBef>
                  <a:spcAft>
                    <a:spcPct val="0"/>
                  </a:spcAft>
                  <a:tabLst>
                    <a:tab pos="766763" algn="l"/>
                  </a:tabLst>
                  <a:defRPr sz="2400">
                    <a:solidFill>
                      <a:schemeClr val="tx2"/>
                    </a:solidFill>
                    <a:latin typeface="Arial" panose="020B0604020202020204" pitchFamily="34" charset="0"/>
                  </a:defRPr>
                </a:lvl6pPr>
                <a:lvl7pPr marL="2971800" indent="-228600" eaLnBrk="0" fontAlgn="base" hangingPunct="0">
                  <a:spcBef>
                    <a:spcPct val="0"/>
                  </a:spcBef>
                  <a:spcAft>
                    <a:spcPct val="0"/>
                  </a:spcAft>
                  <a:tabLst>
                    <a:tab pos="766763" algn="l"/>
                  </a:tabLst>
                  <a:defRPr sz="2400">
                    <a:solidFill>
                      <a:schemeClr val="tx2"/>
                    </a:solidFill>
                    <a:latin typeface="Arial" panose="020B0604020202020204" pitchFamily="34" charset="0"/>
                  </a:defRPr>
                </a:lvl7pPr>
                <a:lvl8pPr marL="3429000" indent="-228600" eaLnBrk="0" fontAlgn="base" hangingPunct="0">
                  <a:spcBef>
                    <a:spcPct val="0"/>
                  </a:spcBef>
                  <a:spcAft>
                    <a:spcPct val="0"/>
                  </a:spcAft>
                  <a:tabLst>
                    <a:tab pos="766763" algn="l"/>
                  </a:tabLst>
                  <a:defRPr sz="2400">
                    <a:solidFill>
                      <a:schemeClr val="tx2"/>
                    </a:solidFill>
                    <a:latin typeface="Arial" panose="020B0604020202020204" pitchFamily="34" charset="0"/>
                  </a:defRPr>
                </a:lvl8pPr>
                <a:lvl9pPr marL="3886200" indent="-228600" eaLnBrk="0" fontAlgn="base" hangingPunct="0">
                  <a:spcBef>
                    <a:spcPct val="0"/>
                  </a:spcBef>
                  <a:spcAft>
                    <a:spcPct val="0"/>
                  </a:spcAft>
                  <a:tabLst>
                    <a:tab pos="766763" algn="l"/>
                  </a:tabLst>
                  <a:defRPr sz="2400">
                    <a:solidFill>
                      <a:schemeClr val="tx2"/>
                    </a:solidFill>
                    <a:latin typeface="Arial" panose="020B0604020202020204" pitchFamily="34" charset="0"/>
                  </a:defRPr>
                </a:lvl9pPr>
              </a:lstStyle>
              <a:p>
                <a:pPr eaLnBrk="1" hangingPunct="1">
                  <a:spcBef>
                    <a:spcPct val="50000"/>
                  </a:spcBef>
                </a:pPr>
                <a14:m>
                  <m:oMathPara xmlns:m="http://schemas.openxmlformats.org/officeDocument/2006/math">
                    <m:oMathParaPr>
                      <m:jc m:val="centerGroup"/>
                    </m:oMathParaPr>
                    <m:oMath xmlns:m="http://schemas.openxmlformats.org/officeDocument/2006/math">
                      <m:sSub>
                        <m:sSubPr>
                          <m:ctrlPr>
                            <a:rPr lang="es-PE" altLang="es-PE" sz="2800" i="1" smtClean="0">
                              <a:solidFill>
                                <a:schemeClr val="tx1"/>
                              </a:solidFill>
                              <a:latin typeface="Cambria Math" panose="02040503050406030204" pitchFamily="18" charset="0"/>
                            </a:rPr>
                          </m:ctrlPr>
                        </m:sSubPr>
                        <m:e>
                          <m:r>
                            <a:rPr lang="es-PE" altLang="es-PE" sz="2800" i="1">
                              <a:solidFill>
                                <a:schemeClr val="tx1"/>
                              </a:solidFill>
                              <a:latin typeface="Cambria Math" panose="02040503050406030204" pitchFamily="18" charset="0"/>
                            </a:rPr>
                            <m:t>𝐾</m:t>
                          </m:r>
                        </m:e>
                        <m:sub>
                          <m:r>
                            <a:rPr lang="es-PE" altLang="es-PE" sz="2800" b="0" i="1" smtClean="0">
                              <a:solidFill>
                                <a:schemeClr val="tx1"/>
                              </a:solidFill>
                              <a:latin typeface="Cambria Math" panose="02040503050406030204" pitchFamily="18" charset="0"/>
                            </a:rPr>
                            <m:t>𝐴</m:t>
                          </m:r>
                        </m:sub>
                      </m:sSub>
                      <m:r>
                        <a:rPr lang="es-PE" altLang="es-PE" sz="2800" b="0" i="1" smtClean="0">
                          <a:solidFill>
                            <a:schemeClr val="tx1"/>
                          </a:solidFill>
                          <a:latin typeface="Cambria Math" panose="02040503050406030204" pitchFamily="18" charset="0"/>
                        </a:rPr>
                        <m:t>=</m:t>
                      </m:r>
                      <m:f>
                        <m:fPr>
                          <m:ctrlPr>
                            <a:rPr lang="es-PE" altLang="es-PE" sz="2800" b="0" i="1" smtClean="0">
                              <a:solidFill>
                                <a:schemeClr val="tx1"/>
                              </a:solidFill>
                              <a:latin typeface="Cambria Math" panose="02040503050406030204" pitchFamily="18" charset="0"/>
                            </a:rPr>
                          </m:ctrlPr>
                        </m:fPr>
                        <m:num>
                          <m:r>
                            <a:rPr lang="es-PE" altLang="es-PE" sz="2800" b="0" i="1" smtClean="0">
                              <a:solidFill>
                                <a:schemeClr val="tx1"/>
                              </a:solidFill>
                              <a:latin typeface="Cambria Math" panose="02040503050406030204" pitchFamily="18" charset="0"/>
                            </a:rPr>
                            <m:t>𝐷𝑖𝑣</m:t>
                          </m:r>
                        </m:num>
                        <m:den>
                          <m:r>
                            <a:rPr lang="es-PE" altLang="es-PE" sz="2800" b="0" i="1" smtClean="0">
                              <a:solidFill>
                                <a:schemeClr val="tx1"/>
                              </a:solidFill>
                              <a:latin typeface="Cambria Math" panose="02040503050406030204" pitchFamily="18" charset="0"/>
                            </a:rPr>
                            <m:t>𝑃</m:t>
                          </m:r>
                        </m:den>
                      </m:f>
                    </m:oMath>
                  </m:oMathPara>
                </a14:m>
                <a:endParaRPr lang="es-ES_tradnl" altLang="es-PE" sz="2800" dirty="0">
                  <a:solidFill>
                    <a:schemeClr val="tx1"/>
                  </a:solidFill>
                  <a:latin typeface="Arial Narrow" panose="020B0606020202030204" pitchFamily="34" charset="0"/>
                </a:endParaRPr>
              </a:p>
            </p:txBody>
          </p:sp>
        </mc:Choice>
        <mc:Fallback xmlns="">
          <p:sp>
            <p:nvSpPr>
              <p:cNvPr id="17" name="Text Box 19">
                <a:extLst>
                  <a:ext uri="{FF2B5EF4-FFF2-40B4-BE49-F238E27FC236}">
                    <a16:creationId xmlns:a16="http://schemas.microsoft.com/office/drawing/2014/main" id="{DCD66612-6FE5-44CF-969F-C608381F3D65}"/>
                  </a:ext>
                </a:extLst>
              </p:cNvPr>
              <p:cNvSpPr txBox="1">
                <a:spLocks noRot="1" noChangeAspect="1" noMove="1" noResize="1" noEditPoints="1" noAdjustHandles="1" noChangeArrowheads="1" noChangeShapeType="1" noTextEdit="1"/>
              </p:cNvSpPr>
              <p:nvPr/>
            </p:nvSpPr>
            <p:spPr bwMode="auto">
              <a:xfrm>
                <a:off x="1871005" y="2775264"/>
                <a:ext cx="4339589" cy="898324"/>
              </a:xfrm>
              <a:prstGeom prst="rect">
                <a:avLst/>
              </a:prstGeom>
              <a:blipFill>
                <a:blip r:embed="rId5"/>
                <a:stretch>
                  <a:fillRect/>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CuadroTexto 19">
                <a:extLst>
                  <a:ext uri="{FF2B5EF4-FFF2-40B4-BE49-F238E27FC236}">
                    <a16:creationId xmlns:a16="http://schemas.microsoft.com/office/drawing/2014/main" id="{3AE64058-4C4D-42AF-9ED3-2E18B3176FE2}"/>
                  </a:ext>
                </a:extLst>
              </p:cNvPr>
              <p:cNvSpPr txBox="1"/>
              <p:nvPr/>
            </p:nvSpPr>
            <p:spPr>
              <a:xfrm>
                <a:off x="1275797" y="4948672"/>
                <a:ext cx="9869593" cy="1569660"/>
              </a:xfrm>
              <a:prstGeom prst="rect">
                <a:avLst/>
              </a:prstGeom>
              <a:noFill/>
            </p:spPr>
            <p:txBody>
              <a:bodyPr wrap="square" rtlCol="0">
                <a:spAutoFit/>
              </a:bodyPr>
              <a:lstStyle/>
              <a:p>
                <a:r>
                  <a:rPr lang="es-PE" sz="1600" dirty="0"/>
                  <a:t>Donde:</a:t>
                </a:r>
              </a:p>
              <a:p>
                <a14:m>
                  <m:oMath xmlns:m="http://schemas.openxmlformats.org/officeDocument/2006/math">
                    <m:sSub>
                      <m:sSubPr>
                        <m:ctrlPr>
                          <a:rPr lang="es-PE" altLang="es-PE" sz="1600" b="0" i="1" smtClean="0">
                            <a:solidFill>
                              <a:schemeClr val="tx1"/>
                            </a:solidFill>
                            <a:latin typeface="Cambria Math" panose="02040503050406030204" pitchFamily="18" charset="0"/>
                          </a:rPr>
                        </m:ctrlPr>
                      </m:sSubPr>
                      <m:e>
                        <m:r>
                          <a:rPr lang="es-PE" altLang="es-PE" sz="1600" b="0" i="1" smtClean="0">
                            <a:solidFill>
                              <a:schemeClr val="tx1"/>
                            </a:solidFill>
                            <a:latin typeface="Cambria Math" panose="02040503050406030204" pitchFamily="18" charset="0"/>
                          </a:rPr>
                          <m:t>𝐾</m:t>
                        </m:r>
                      </m:e>
                      <m:sub>
                        <m:r>
                          <a:rPr lang="es-PE" altLang="es-PE" sz="1600" b="0" i="1" smtClean="0">
                            <a:solidFill>
                              <a:schemeClr val="tx1"/>
                            </a:solidFill>
                            <a:latin typeface="Cambria Math" panose="02040503050406030204" pitchFamily="18" charset="0"/>
                          </a:rPr>
                          <m:t>𝐴</m:t>
                        </m:r>
                      </m:sub>
                    </m:sSub>
                    <m:r>
                      <a:rPr lang="es-PE" altLang="es-PE" sz="1600" b="0" i="0" smtClean="0">
                        <a:solidFill>
                          <a:schemeClr val="tx1"/>
                        </a:solidFill>
                        <a:latin typeface="Cambria Math" panose="02040503050406030204" pitchFamily="18" charset="0"/>
                      </a:rPr>
                      <m:t>:</m:t>
                    </m:r>
                  </m:oMath>
                </a14:m>
                <a:r>
                  <a:rPr lang="es-PE" sz="1600" dirty="0"/>
                  <a:t> Costo de la acción común</a:t>
                </a:r>
              </a:p>
              <a:p>
                <a:r>
                  <a:rPr lang="es-PE" sz="1600" dirty="0"/>
                  <a:t>Div: Dividendo constante</a:t>
                </a:r>
              </a:p>
              <a:p>
                <a14:m>
                  <m:oMath xmlns:m="http://schemas.openxmlformats.org/officeDocument/2006/math">
                    <m:sSub>
                      <m:sSubPr>
                        <m:ctrlPr>
                          <a:rPr lang="es-PE" altLang="es-PE" sz="1600" b="0" i="1" smtClean="0">
                            <a:solidFill>
                              <a:schemeClr val="tx1"/>
                            </a:solidFill>
                            <a:latin typeface="Cambria Math" panose="02040503050406030204" pitchFamily="18" charset="0"/>
                          </a:rPr>
                        </m:ctrlPr>
                      </m:sSubPr>
                      <m:e>
                        <m:r>
                          <a:rPr lang="es-PE" altLang="es-PE" sz="1600" b="0" i="1" smtClean="0">
                            <a:solidFill>
                              <a:schemeClr val="tx1"/>
                            </a:solidFill>
                            <a:latin typeface="Cambria Math" panose="02040503050406030204" pitchFamily="18" charset="0"/>
                          </a:rPr>
                          <m:t>𝐷𝑖𝑣</m:t>
                        </m:r>
                      </m:e>
                      <m:sub>
                        <m:r>
                          <a:rPr lang="es-PE" altLang="es-PE" sz="1600" b="0" i="1" smtClean="0">
                            <a:solidFill>
                              <a:schemeClr val="tx1"/>
                            </a:solidFill>
                            <a:latin typeface="Cambria Math" panose="02040503050406030204" pitchFamily="18" charset="0"/>
                          </a:rPr>
                          <m:t>0</m:t>
                        </m:r>
                      </m:sub>
                    </m:sSub>
                  </m:oMath>
                </a14:m>
                <a:r>
                  <a:rPr lang="es-PE" sz="1600" dirty="0"/>
                  <a:t>: Dividendo inicial</a:t>
                </a:r>
              </a:p>
              <a:p>
                <a:r>
                  <a:rPr lang="es-PE" sz="1600" dirty="0"/>
                  <a:t>P: Precio de la acción</a:t>
                </a:r>
              </a:p>
              <a:p>
                <a:r>
                  <a:rPr lang="es-PE" sz="1600" dirty="0"/>
                  <a:t>g: Tasa de crecimiento de dividendos</a:t>
                </a:r>
              </a:p>
            </p:txBody>
          </p:sp>
        </mc:Choice>
        <mc:Fallback xmlns="">
          <p:sp>
            <p:nvSpPr>
              <p:cNvPr id="24" name="CuadroTexto 19">
                <a:extLst>
                  <a:ext uri="{FF2B5EF4-FFF2-40B4-BE49-F238E27FC236}">
                    <a16:creationId xmlns:a16="http://schemas.microsoft.com/office/drawing/2014/main" id="{3AE64058-4C4D-42AF-9ED3-2E18B3176FE2}"/>
                  </a:ext>
                </a:extLst>
              </p:cNvPr>
              <p:cNvSpPr txBox="1">
                <a:spLocks noRot="1" noChangeAspect="1" noMove="1" noResize="1" noEditPoints="1" noAdjustHandles="1" noChangeArrowheads="1" noChangeShapeType="1" noTextEdit="1"/>
              </p:cNvSpPr>
              <p:nvPr/>
            </p:nvSpPr>
            <p:spPr>
              <a:xfrm>
                <a:off x="1275797" y="4948672"/>
                <a:ext cx="9869593" cy="1569660"/>
              </a:xfrm>
              <a:prstGeom prst="rect">
                <a:avLst/>
              </a:prstGeom>
              <a:blipFill>
                <a:blip r:embed="rId6"/>
                <a:stretch>
                  <a:fillRect l="-309" t="-1167" b="-428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 Box 19">
                <a:extLst>
                  <a:ext uri="{FF2B5EF4-FFF2-40B4-BE49-F238E27FC236}">
                    <a16:creationId xmlns:a16="http://schemas.microsoft.com/office/drawing/2014/main" id="{994B58FF-F0D6-43D0-B768-7A7E1CD2CFB8}"/>
                  </a:ext>
                </a:extLst>
              </p:cNvPr>
              <p:cNvSpPr txBox="1">
                <a:spLocks noChangeArrowheads="1"/>
              </p:cNvSpPr>
              <p:nvPr/>
            </p:nvSpPr>
            <p:spPr bwMode="auto">
              <a:xfrm>
                <a:off x="1871005" y="3749045"/>
                <a:ext cx="4370198" cy="1062664"/>
              </a:xfrm>
              <a:prstGeom prst="rect">
                <a:avLst/>
              </a:prstGeom>
              <a:solidFill>
                <a:schemeClr val="accent3">
                  <a:lumMod val="40000"/>
                  <a:lumOff val="60000"/>
                </a:schemeClr>
              </a:solidFill>
              <a:ln>
                <a:noFill/>
              </a:ln>
              <a:effectLst/>
            </p:spPr>
            <p:txBody>
              <a:bodyPr wrap="square" lIns="0" tIns="46800" rIns="0" bIns="46800" anchor="ctr">
                <a:spAutoFit/>
              </a:bodyPr>
              <a:lstStyle>
                <a:lvl1pPr eaLnBrk="0" hangingPunct="0">
                  <a:tabLst>
                    <a:tab pos="766763" algn="l"/>
                  </a:tabLst>
                  <a:defRPr sz="2400">
                    <a:solidFill>
                      <a:schemeClr val="tx2"/>
                    </a:solidFill>
                    <a:latin typeface="Arial" panose="020B0604020202020204" pitchFamily="34" charset="0"/>
                  </a:defRPr>
                </a:lvl1pPr>
                <a:lvl2pPr marL="742950" indent="-285750" eaLnBrk="0" hangingPunct="0">
                  <a:tabLst>
                    <a:tab pos="766763" algn="l"/>
                  </a:tabLst>
                  <a:defRPr sz="2400">
                    <a:solidFill>
                      <a:schemeClr val="tx2"/>
                    </a:solidFill>
                    <a:latin typeface="Arial" panose="020B0604020202020204" pitchFamily="34" charset="0"/>
                  </a:defRPr>
                </a:lvl2pPr>
                <a:lvl3pPr marL="1143000" indent="-228600" eaLnBrk="0" hangingPunct="0">
                  <a:tabLst>
                    <a:tab pos="766763" algn="l"/>
                  </a:tabLst>
                  <a:defRPr sz="2400">
                    <a:solidFill>
                      <a:schemeClr val="tx2"/>
                    </a:solidFill>
                    <a:latin typeface="Arial" panose="020B0604020202020204" pitchFamily="34" charset="0"/>
                  </a:defRPr>
                </a:lvl3pPr>
                <a:lvl4pPr marL="1600200" indent="-228600" eaLnBrk="0" hangingPunct="0">
                  <a:tabLst>
                    <a:tab pos="766763" algn="l"/>
                  </a:tabLst>
                  <a:defRPr sz="2400">
                    <a:solidFill>
                      <a:schemeClr val="tx2"/>
                    </a:solidFill>
                    <a:latin typeface="Arial" panose="020B0604020202020204" pitchFamily="34" charset="0"/>
                  </a:defRPr>
                </a:lvl4pPr>
                <a:lvl5pPr marL="2057400" indent="-228600" eaLnBrk="0" hangingPunct="0">
                  <a:tabLst>
                    <a:tab pos="766763" algn="l"/>
                  </a:tabLst>
                  <a:defRPr sz="2400">
                    <a:solidFill>
                      <a:schemeClr val="tx2"/>
                    </a:solidFill>
                    <a:latin typeface="Arial" panose="020B0604020202020204" pitchFamily="34" charset="0"/>
                  </a:defRPr>
                </a:lvl5pPr>
                <a:lvl6pPr marL="2514600" indent="-228600" eaLnBrk="0" fontAlgn="base" hangingPunct="0">
                  <a:spcBef>
                    <a:spcPct val="0"/>
                  </a:spcBef>
                  <a:spcAft>
                    <a:spcPct val="0"/>
                  </a:spcAft>
                  <a:tabLst>
                    <a:tab pos="766763" algn="l"/>
                  </a:tabLst>
                  <a:defRPr sz="2400">
                    <a:solidFill>
                      <a:schemeClr val="tx2"/>
                    </a:solidFill>
                    <a:latin typeface="Arial" panose="020B0604020202020204" pitchFamily="34" charset="0"/>
                  </a:defRPr>
                </a:lvl6pPr>
                <a:lvl7pPr marL="2971800" indent="-228600" eaLnBrk="0" fontAlgn="base" hangingPunct="0">
                  <a:spcBef>
                    <a:spcPct val="0"/>
                  </a:spcBef>
                  <a:spcAft>
                    <a:spcPct val="0"/>
                  </a:spcAft>
                  <a:tabLst>
                    <a:tab pos="766763" algn="l"/>
                  </a:tabLst>
                  <a:defRPr sz="2400">
                    <a:solidFill>
                      <a:schemeClr val="tx2"/>
                    </a:solidFill>
                    <a:latin typeface="Arial" panose="020B0604020202020204" pitchFamily="34" charset="0"/>
                  </a:defRPr>
                </a:lvl7pPr>
                <a:lvl8pPr marL="3429000" indent="-228600" eaLnBrk="0" fontAlgn="base" hangingPunct="0">
                  <a:spcBef>
                    <a:spcPct val="0"/>
                  </a:spcBef>
                  <a:spcAft>
                    <a:spcPct val="0"/>
                  </a:spcAft>
                  <a:tabLst>
                    <a:tab pos="766763" algn="l"/>
                  </a:tabLst>
                  <a:defRPr sz="2400">
                    <a:solidFill>
                      <a:schemeClr val="tx2"/>
                    </a:solidFill>
                    <a:latin typeface="Arial" panose="020B0604020202020204" pitchFamily="34" charset="0"/>
                  </a:defRPr>
                </a:lvl8pPr>
                <a:lvl9pPr marL="3886200" indent="-228600" eaLnBrk="0" fontAlgn="base" hangingPunct="0">
                  <a:spcBef>
                    <a:spcPct val="0"/>
                  </a:spcBef>
                  <a:spcAft>
                    <a:spcPct val="0"/>
                  </a:spcAft>
                  <a:tabLst>
                    <a:tab pos="766763" algn="l"/>
                  </a:tabLst>
                  <a:defRPr sz="2400">
                    <a:solidFill>
                      <a:schemeClr val="tx2"/>
                    </a:solidFill>
                    <a:latin typeface="Arial" panose="020B0604020202020204" pitchFamily="34" charset="0"/>
                  </a:defRPr>
                </a:lvl9pPr>
              </a:lstStyle>
              <a:p>
                <a:pPr eaLnBrk="1" hangingPunct="1">
                  <a:spcBef>
                    <a:spcPct val="50000"/>
                  </a:spcBef>
                </a:pPr>
                <a14:m>
                  <m:oMathPara xmlns:m="http://schemas.openxmlformats.org/officeDocument/2006/math">
                    <m:oMathParaPr>
                      <m:jc m:val="centerGroup"/>
                    </m:oMathParaPr>
                    <m:oMath xmlns:m="http://schemas.openxmlformats.org/officeDocument/2006/math">
                      <m:sSub>
                        <m:sSubPr>
                          <m:ctrlPr>
                            <a:rPr lang="es-PE" altLang="es-PE" sz="2800" i="1" smtClean="0">
                              <a:solidFill>
                                <a:schemeClr val="tx1"/>
                              </a:solidFill>
                              <a:latin typeface="Cambria Math" panose="02040503050406030204" pitchFamily="18" charset="0"/>
                            </a:rPr>
                          </m:ctrlPr>
                        </m:sSubPr>
                        <m:e>
                          <m:r>
                            <a:rPr lang="es-PE" altLang="es-PE" sz="2800" i="1">
                              <a:solidFill>
                                <a:schemeClr val="tx1"/>
                              </a:solidFill>
                              <a:latin typeface="Cambria Math" panose="02040503050406030204" pitchFamily="18" charset="0"/>
                            </a:rPr>
                            <m:t>𝐾</m:t>
                          </m:r>
                        </m:e>
                        <m:sub>
                          <m:r>
                            <a:rPr lang="es-PE" altLang="es-PE" sz="2800" b="0" i="1" smtClean="0">
                              <a:solidFill>
                                <a:schemeClr val="tx1"/>
                              </a:solidFill>
                              <a:latin typeface="Cambria Math" panose="02040503050406030204" pitchFamily="18" charset="0"/>
                            </a:rPr>
                            <m:t>𝐴</m:t>
                          </m:r>
                        </m:sub>
                      </m:sSub>
                      <m:r>
                        <a:rPr lang="es-PE" altLang="es-PE" sz="2800" b="0" i="1" smtClean="0">
                          <a:solidFill>
                            <a:schemeClr val="tx1"/>
                          </a:solidFill>
                          <a:latin typeface="Cambria Math" panose="02040503050406030204" pitchFamily="18" charset="0"/>
                        </a:rPr>
                        <m:t>=</m:t>
                      </m:r>
                      <m:d>
                        <m:dPr>
                          <m:ctrlPr>
                            <a:rPr lang="es-PE" altLang="es-PE" sz="2800" b="0" i="1" smtClean="0">
                              <a:solidFill>
                                <a:schemeClr val="tx1"/>
                              </a:solidFill>
                              <a:latin typeface="Cambria Math" panose="02040503050406030204" pitchFamily="18" charset="0"/>
                            </a:rPr>
                          </m:ctrlPr>
                        </m:dPr>
                        <m:e>
                          <m:f>
                            <m:fPr>
                              <m:ctrlPr>
                                <a:rPr lang="es-PE" altLang="es-PE" sz="2800" b="0" i="1" smtClean="0">
                                  <a:solidFill>
                                    <a:schemeClr val="tx1"/>
                                  </a:solidFill>
                                  <a:latin typeface="Cambria Math" panose="02040503050406030204" pitchFamily="18" charset="0"/>
                                </a:rPr>
                              </m:ctrlPr>
                            </m:fPr>
                            <m:num>
                              <m:sSub>
                                <m:sSubPr>
                                  <m:ctrlPr>
                                    <a:rPr lang="es-PE" altLang="es-PE" sz="2800" b="0" i="1" smtClean="0">
                                      <a:solidFill>
                                        <a:schemeClr val="tx1"/>
                                      </a:solidFill>
                                      <a:latin typeface="Cambria Math" panose="02040503050406030204" pitchFamily="18" charset="0"/>
                                    </a:rPr>
                                  </m:ctrlPr>
                                </m:sSubPr>
                                <m:e>
                                  <m:r>
                                    <a:rPr lang="es-PE" altLang="es-PE" sz="2800" b="0" i="1" smtClean="0">
                                      <a:solidFill>
                                        <a:schemeClr val="tx1"/>
                                      </a:solidFill>
                                      <a:latin typeface="Cambria Math" panose="02040503050406030204" pitchFamily="18" charset="0"/>
                                    </a:rPr>
                                    <m:t>𝐷𝑖𝑣</m:t>
                                  </m:r>
                                </m:e>
                                <m:sub>
                                  <m:r>
                                    <a:rPr lang="es-PE" altLang="es-PE" sz="2800" b="0" i="1" smtClean="0">
                                      <a:solidFill>
                                        <a:schemeClr val="tx1"/>
                                      </a:solidFill>
                                      <a:latin typeface="Cambria Math" panose="02040503050406030204" pitchFamily="18" charset="0"/>
                                    </a:rPr>
                                    <m:t>0</m:t>
                                  </m:r>
                                </m:sub>
                              </m:sSub>
                              <m:d>
                                <m:dPr>
                                  <m:ctrlPr>
                                    <a:rPr lang="es-PE" altLang="es-PE" sz="2800" b="0" i="1" smtClean="0">
                                      <a:solidFill>
                                        <a:schemeClr val="tx1"/>
                                      </a:solidFill>
                                      <a:latin typeface="Cambria Math" panose="02040503050406030204" pitchFamily="18" charset="0"/>
                                    </a:rPr>
                                  </m:ctrlPr>
                                </m:dPr>
                                <m:e>
                                  <m:r>
                                    <a:rPr lang="es-PE" altLang="es-PE" sz="2800" b="0" i="1" smtClean="0">
                                      <a:solidFill>
                                        <a:schemeClr val="tx1"/>
                                      </a:solidFill>
                                      <a:latin typeface="Cambria Math" panose="02040503050406030204" pitchFamily="18" charset="0"/>
                                    </a:rPr>
                                    <m:t>1+</m:t>
                                  </m:r>
                                  <m:r>
                                    <a:rPr lang="es-PE" altLang="es-PE" sz="2800" b="0" i="1" smtClean="0">
                                      <a:solidFill>
                                        <a:schemeClr val="tx1"/>
                                      </a:solidFill>
                                      <a:latin typeface="Cambria Math" panose="02040503050406030204" pitchFamily="18" charset="0"/>
                                    </a:rPr>
                                    <m:t>𝑔</m:t>
                                  </m:r>
                                </m:e>
                              </m:d>
                            </m:num>
                            <m:den>
                              <m:r>
                                <a:rPr lang="es-PE" altLang="es-PE" sz="2800" b="0" i="1" smtClean="0">
                                  <a:solidFill>
                                    <a:schemeClr val="tx1"/>
                                  </a:solidFill>
                                  <a:latin typeface="Cambria Math" panose="02040503050406030204" pitchFamily="18" charset="0"/>
                                </a:rPr>
                                <m:t>𝑃</m:t>
                              </m:r>
                            </m:den>
                          </m:f>
                        </m:e>
                      </m:d>
                      <m:r>
                        <a:rPr lang="es-PE" altLang="es-PE" sz="2800" b="0" i="1" smtClean="0">
                          <a:solidFill>
                            <a:schemeClr val="tx1"/>
                          </a:solidFill>
                          <a:latin typeface="Cambria Math" panose="02040503050406030204" pitchFamily="18" charset="0"/>
                        </a:rPr>
                        <m:t>+</m:t>
                      </m:r>
                      <m:r>
                        <a:rPr lang="es-PE" altLang="es-PE" sz="2800" b="0" i="1" smtClean="0">
                          <a:solidFill>
                            <a:schemeClr val="tx1"/>
                          </a:solidFill>
                          <a:latin typeface="Cambria Math" panose="02040503050406030204" pitchFamily="18" charset="0"/>
                        </a:rPr>
                        <m:t>𝑔</m:t>
                      </m:r>
                    </m:oMath>
                  </m:oMathPara>
                </a14:m>
                <a:endParaRPr lang="es-ES_tradnl" altLang="es-PE" sz="2800" dirty="0">
                  <a:solidFill>
                    <a:schemeClr val="tx1"/>
                  </a:solidFill>
                  <a:latin typeface="Arial Narrow" panose="020B0606020202030204" pitchFamily="34" charset="0"/>
                </a:endParaRPr>
              </a:p>
            </p:txBody>
          </p:sp>
        </mc:Choice>
        <mc:Fallback xmlns="">
          <p:sp>
            <p:nvSpPr>
              <p:cNvPr id="4" name="Text Box 19">
                <a:extLst>
                  <a:ext uri="{FF2B5EF4-FFF2-40B4-BE49-F238E27FC236}">
                    <a16:creationId xmlns:a16="http://schemas.microsoft.com/office/drawing/2014/main" id="{994B58FF-F0D6-43D0-B768-7A7E1CD2CFB8}"/>
                  </a:ext>
                </a:extLst>
              </p:cNvPr>
              <p:cNvSpPr txBox="1">
                <a:spLocks noRot="1" noChangeAspect="1" noMove="1" noResize="1" noEditPoints="1" noAdjustHandles="1" noChangeArrowheads="1" noChangeShapeType="1" noTextEdit="1"/>
              </p:cNvSpPr>
              <p:nvPr/>
            </p:nvSpPr>
            <p:spPr bwMode="auto">
              <a:xfrm>
                <a:off x="1871005" y="3749045"/>
                <a:ext cx="4370198" cy="1062664"/>
              </a:xfrm>
              <a:prstGeom prst="rect">
                <a:avLst/>
              </a:prstGeom>
              <a:blipFill>
                <a:blip r:embed="rId7"/>
                <a:stretch>
                  <a:fillRect/>
                </a:stretch>
              </a:blipFill>
              <a:ln>
                <a:noFill/>
              </a:ln>
              <a:effectLst/>
            </p:spPr>
            <p:txBody>
              <a:bodyPr/>
              <a:lstStyle/>
              <a:p>
                <a:r>
                  <a:rPr lang="en-US">
                    <a:noFill/>
                  </a:rPr>
                  <a:t> </a:t>
                </a:r>
              </a:p>
            </p:txBody>
          </p:sp>
        </mc:Fallback>
      </mc:AlternateContent>
      <p:sp>
        <p:nvSpPr>
          <p:cNvPr id="12" name="Rectangle 11">
            <a:extLst>
              <a:ext uri="{FF2B5EF4-FFF2-40B4-BE49-F238E27FC236}">
                <a16:creationId xmlns:a16="http://schemas.microsoft.com/office/drawing/2014/main" id="{2D5758EF-F59F-4502-9827-C1896F15C2D8}"/>
              </a:ext>
            </a:extLst>
          </p:cNvPr>
          <p:cNvSpPr/>
          <p:nvPr/>
        </p:nvSpPr>
        <p:spPr>
          <a:xfrm>
            <a:off x="6878320" y="2854451"/>
            <a:ext cx="4210473" cy="8191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dirty="0"/>
              <a:t>Dividendo constante</a:t>
            </a:r>
            <a:endParaRPr lang="en-US" dirty="0"/>
          </a:p>
        </p:txBody>
      </p:sp>
      <p:sp>
        <p:nvSpPr>
          <p:cNvPr id="14" name="Rectangle 13">
            <a:extLst>
              <a:ext uri="{FF2B5EF4-FFF2-40B4-BE49-F238E27FC236}">
                <a16:creationId xmlns:a16="http://schemas.microsoft.com/office/drawing/2014/main" id="{C5CC8792-7711-42BB-852B-684F91DB4596}"/>
              </a:ext>
            </a:extLst>
          </p:cNvPr>
          <p:cNvSpPr/>
          <p:nvPr/>
        </p:nvSpPr>
        <p:spPr>
          <a:xfrm>
            <a:off x="6893008" y="3881653"/>
            <a:ext cx="4210473" cy="8191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dirty="0"/>
              <a:t>Dividendo creciente</a:t>
            </a:r>
            <a:endParaRPr lang="en-US" dirty="0"/>
          </a:p>
        </p:txBody>
      </p:sp>
    </p:spTree>
    <p:extLst>
      <p:ext uri="{BB962C8B-B14F-4D97-AF65-F5344CB8AC3E}">
        <p14:creationId xmlns:p14="http://schemas.microsoft.com/office/powerpoint/2010/main" val="246726925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B1B7001-AEB6-2B4B-8530-D7C1C021FFBE}"/>
              </a:ext>
            </a:extLst>
          </p:cNvPr>
          <p:cNvSpPr>
            <a:spLocks noGrp="1"/>
          </p:cNvSpPr>
          <p:nvPr>
            <p:ph type="title"/>
          </p:nvPr>
        </p:nvSpPr>
        <p:spPr/>
        <p:txBody>
          <a:bodyPr/>
          <a:lstStyle/>
          <a:p>
            <a:r>
              <a:rPr lang="es-PE" dirty="0">
                <a:solidFill>
                  <a:schemeClr val="accent1">
                    <a:lumMod val="50000"/>
                  </a:schemeClr>
                </a:solidFill>
                <a:latin typeface="Aharoni" panose="020F0502020204030204" pitchFamily="34" charset="0"/>
                <a:cs typeface="Aharoni" panose="020F0502020204030204" pitchFamily="34" charset="0"/>
              </a:rPr>
              <a:t>5.3. Costo de capital</a:t>
            </a:r>
          </a:p>
        </p:txBody>
      </p:sp>
      <p:cxnSp>
        <p:nvCxnSpPr>
          <p:cNvPr id="9" name="Conector recto 8">
            <a:extLst>
              <a:ext uri="{FF2B5EF4-FFF2-40B4-BE49-F238E27FC236}">
                <a16:creationId xmlns:a16="http://schemas.microsoft.com/office/drawing/2014/main" id="{3320AA9A-5D2E-EB46-8024-C167552FBB22}"/>
              </a:ext>
            </a:extLst>
          </p:cNvPr>
          <p:cNvCxnSpPr>
            <a:cxnSpLocks/>
          </p:cNvCxnSpPr>
          <p:nvPr/>
        </p:nvCxnSpPr>
        <p:spPr>
          <a:xfrm>
            <a:off x="961696" y="1275061"/>
            <a:ext cx="9706304" cy="0"/>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pic>
        <p:nvPicPr>
          <p:cNvPr id="10" name="Imagen 9">
            <a:extLst>
              <a:ext uri="{FF2B5EF4-FFF2-40B4-BE49-F238E27FC236}">
                <a16:creationId xmlns:a16="http://schemas.microsoft.com/office/drawing/2014/main" id="{0CDEB235-85C1-9D40-90BB-58736A972CB1}"/>
              </a:ext>
            </a:extLst>
          </p:cNvPr>
          <p:cNvPicPr>
            <a:picLocks noChangeAspect="1"/>
          </p:cNvPicPr>
          <p:nvPr/>
        </p:nvPicPr>
        <p:blipFill>
          <a:blip r:embed="rId3"/>
          <a:stretch>
            <a:fillRect/>
          </a:stretch>
        </p:blipFill>
        <p:spPr>
          <a:xfrm>
            <a:off x="961696" y="1463417"/>
            <a:ext cx="257504" cy="497841"/>
          </a:xfrm>
          <a:prstGeom prst="rect">
            <a:avLst/>
          </a:prstGeom>
        </p:spPr>
      </p:pic>
      <p:sp>
        <p:nvSpPr>
          <p:cNvPr id="11" name="Rectángulo 10">
            <a:extLst>
              <a:ext uri="{FF2B5EF4-FFF2-40B4-BE49-F238E27FC236}">
                <a16:creationId xmlns:a16="http://schemas.microsoft.com/office/drawing/2014/main" id="{59BB65D7-CBA2-B64A-A524-7B7C5C6EC840}"/>
              </a:ext>
            </a:extLst>
          </p:cNvPr>
          <p:cNvSpPr/>
          <p:nvPr/>
        </p:nvSpPr>
        <p:spPr>
          <a:xfrm>
            <a:off x="1306407" y="1495257"/>
            <a:ext cx="5224507" cy="461665"/>
          </a:xfrm>
          <a:prstGeom prst="rect">
            <a:avLst/>
          </a:prstGeom>
        </p:spPr>
        <p:txBody>
          <a:bodyPr wrap="none">
            <a:spAutoFit/>
          </a:bodyPr>
          <a:lstStyle/>
          <a:p>
            <a:r>
              <a:rPr lang="es-PE" sz="2400" dirty="0">
                <a:solidFill>
                  <a:schemeClr val="accent1">
                    <a:lumMod val="50000"/>
                  </a:schemeClr>
                </a:solidFill>
                <a:latin typeface="Aharoni" panose="020F0502020204030204" pitchFamily="34" charset="0"/>
                <a:cs typeface="Aharoni" panose="020F0502020204030204" pitchFamily="34" charset="0"/>
              </a:rPr>
              <a:t>Costo de las acciones comunes(KA)</a:t>
            </a:r>
            <a:endParaRPr lang="es-PE" sz="2400" dirty="0"/>
          </a:p>
        </p:txBody>
      </p:sp>
      <p:sp>
        <p:nvSpPr>
          <p:cNvPr id="3" name="CuadroTexto 19">
            <a:extLst>
              <a:ext uri="{FF2B5EF4-FFF2-40B4-BE49-F238E27FC236}">
                <a16:creationId xmlns:a16="http://schemas.microsoft.com/office/drawing/2014/main" id="{435DB878-EE6E-4920-84F5-604913CEDD27}"/>
              </a:ext>
            </a:extLst>
          </p:cNvPr>
          <p:cNvSpPr txBox="1"/>
          <p:nvPr/>
        </p:nvSpPr>
        <p:spPr>
          <a:xfrm>
            <a:off x="1306407" y="2078098"/>
            <a:ext cx="9869593" cy="1200329"/>
          </a:xfrm>
          <a:prstGeom prst="rect">
            <a:avLst/>
          </a:prstGeom>
          <a:noFill/>
        </p:spPr>
        <p:txBody>
          <a:bodyPr wrap="square" rtlCol="0">
            <a:spAutoFit/>
          </a:bodyPr>
          <a:lstStyle/>
          <a:p>
            <a:pPr algn="just"/>
            <a:r>
              <a:rPr lang="es-PE" b="1" dirty="0"/>
              <a:t>3.  Utilizando rentabilidad histórica</a:t>
            </a:r>
          </a:p>
          <a:p>
            <a:pPr marL="400050" indent="-400050" algn="just">
              <a:buAutoNum type="romanLcParenBoth"/>
            </a:pPr>
            <a:endParaRPr lang="es-PE" dirty="0"/>
          </a:p>
          <a:p>
            <a:pPr algn="just"/>
            <a:endParaRPr lang="es-PE" dirty="0"/>
          </a:p>
          <a:p>
            <a:pPr algn="just"/>
            <a:endParaRPr lang="es-PE" dirty="0"/>
          </a:p>
        </p:txBody>
      </p:sp>
      <mc:AlternateContent xmlns:mc="http://schemas.openxmlformats.org/markup-compatibility/2006" xmlns:a14="http://schemas.microsoft.com/office/drawing/2010/main">
        <mc:Choice Requires="a14">
          <p:sp>
            <p:nvSpPr>
              <p:cNvPr id="17" name="Text Box 19">
                <a:extLst>
                  <a:ext uri="{FF2B5EF4-FFF2-40B4-BE49-F238E27FC236}">
                    <a16:creationId xmlns:a16="http://schemas.microsoft.com/office/drawing/2014/main" id="{DCD66612-6FE5-44CF-969F-C608381F3D65}"/>
                  </a:ext>
                </a:extLst>
              </p:cNvPr>
              <p:cNvSpPr txBox="1">
                <a:spLocks noChangeArrowheads="1"/>
              </p:cNvSpPr>
              <p:nvPr/>
            </p:nvSpPr>
            <p:spPr bwMode="auto">
              <a:xfrm>
                <a:off x="1871005" y="2730828"/>
                <a:ext cx="7770835" cy="987194"/>
              </a:xfrm>
              <a:prstGeom prst="rect">
                <a:avLst/>
              </a:prstGeom>
              <a:solidFill>
                <a:schemeClr val="accent3">
                  <a:lumMod val="40000"/>
                  <a:lumOff val="60000"/>
                </a:schemeClr>
              </a:solidFill>
              <a:ln>
                <a:noFill/>
              </a:ln>
              <a:effectLst/>
            </p:spPr>
            <p:txBody>
              <a:bodyPr wrap="square" lIns="0" tIns="46800" rIns="0" bIns="46800" anchor="ctr">
                <a:spAutoFit/>
              </a:bodyPr>
              <a:lstStyle>
                <a:lvl1pPr eaLnBrk="0" hangingPunct="0">
                  <a:tabLst>
                    <a:tab pos="766763" algn="l"/>
                  </a:tabLst>
                  <a:defRPr sz="2400">
                    <a:solidFill>
                      <a:schemeClr val="tx2"/>
                    </a:solidFill>
                    <a:latin typeface="Arial" panose="020B0604020202020204" pitchFamily="34" charset="0"/>
                  </a:defRPr>
                </a:lvl1pPr>
                <a:lvl2pPr marL="742950" indent="-285750" eaLnBrk="0" hangingPunct="0">
                  <a:tabLst>
                    <a:tab pos="766763" algn="l"/>
                  </a:tabLst>
                  <a:defRPr sz="2400">
                    <a:solidFill>
                      <a:schemeClr val="tx2"/>
                    </a:solidFill>
                    <a:latin typeface="Arial" panose="020B0604020202020204" pitchFamily="34" charset="0"/>
                  </a:defRPr>
                </a:lvl2pPr>
                <a:lvl3pPr marL="1143000" indent="-228600" eaLnBrk="0" hangingPunct="0">
                  <a:tabLst>
                    <a:tab pos="766763" algn="l"/>
                  </a:tabLst>
                  <a:defRPr sz="2400">
                    <a:solidFill>
                      <a:schemeClr val="tx2"/>
                    </a:solidFill>
                    <a:latin typeface="Arial" panose="020B0604020202020204" pitchFamily="34" charset="0"/>
                  </a:defRPr>
                </a:lvl3pPr>
                <a:lvl4pPr marL="1600200" indent="-228600" eaLnBrk="0" hangingPunct="0">
                  <a:tabLst>
                    <a:tab pos="766763" algn="l"/>
                  </a:tabLst>
                  <a:defRPr sz="2400">
                    <a:solidFill>
                      <a:schemeClr val="tx2"/>
                    </a:solidFill>
                    <a:latin typeface="Arial" panose="020B0604020202020204" pitchFamily="34" charset="0"/>
                  </a:defRPr>
                </a:lvl4pPr>
                <a:lvl5pPr marL="2057400" indent="-228600" eaLnBrk="0" hangingPunct="0">
                  <a:tabLst>
                    <a:tab pos="766763" algn="l"/>
                  </a:tabLst>
                  <a:defRPr sz="2400">
                    <a:solidFill>
                      <a:schemeClr val="tx2"/>
                    </a:solidFill>
                    <a:latin typeface="Arial" panose="020B0604020202020204" pitchFamily="34" charset="0"/>
                  </a:defRPr>
                </a:lvl5pPr>
                <a:lvl6pPr marL="2514600" indent="-228600" eaLnBrk="0" fontAlgn="base" hangingPunct="0">
                  <a:spcBef>
                    <a:spcPct val="0"/>
                  </a:spcBef>
                  <a:spcAft>
                    <a:spcPct val="0"/>
                  </a:spcAft>
                  <a:tabLst>
                    <a:tab pos="766763" algn="l"/>
                  </a:tabLst>
                  <a:defRPr sz="2400">
                    <a:solidFill>
                      <a:schemeClr val="tx2"/>
                    </a:solidFill>
                    <a:latin typeface="Arial" panose="020B0604020202020204" pitchFamily="34" charset="0"/>
                  </a:defRPr>
                </a:lvl6pPr>
                <a:lvl7pPr marL="2971800" indent="-228600" eaLnBrk="0" fontAlgn="base" hangingPunct="0">
                  <a:spcBef>
                    <a:spcPct val="0"/>
                  </a:spcBef>
                  <a:spcAft>
                    <a:spcPct val="0"/>
                  </a:spcAft>
                  <a:tabLst>
                    <a:tab pos="766763" algn="l"/>
                  </a:tabLst>
                  <a:defRPr sz="2400">
                    <a:solidFill>
                      <a:schemeClr val="tx2"/>
                    </a:solidFill>
                    <a:latin typeface="Arial" panose="020B0604020202020204" pitchFamily="34" charset="0"/>
                  </a:defRPr>
                </a:lvl7pPr>
                <a:lvl8pPr marL="3429000" indent="-228600" eaLnBrk="0" fontAlgn="base" hangingPunct="0">
                  <a:spcBef>
                    <a:spcPct val="0"/>
                  </a:spcBef>
                  <a:spcAft>
                    <a:spcPct val="0"/>
                  </a:spcAft>
                  <a:tabLst>
                    <a:tab pos="766763" algn="l"/>
                  </a:tabLst>
                  <a:defRPr sz="2400">
                    <a:solidFill>
                      <a:schemeClr val="tx2"/>
                    </a:solidFill>
                    <a:latin typeface="Arial" panose="020B0604020202020204" pitchFamily="34" charset="0"/>
                  </a:defRPr>
                </a:lvl8pPr>
                <a:lvl9pPr marL="3886200" indent="-228600" eaLnBrk="0" fontAlgn="base" hangingPunct="0">
                  <a:spcBef>
                    <a:spcPct val="0"/>
                  </a:spcBef>
                  <a:spcAft>
                    <a:spcPct val="0"/>
                  </a:spcAft>
                  <a:tabLst>
                    <a:tab pos="766763" algn="l"/>
                  </a:tabLst>
                  <a:defRPr sz="2400">
                    <a:solidFill>
                      <a:schemeClr val="tx2"/>
                    </a:solidFill>
                    <a:latin typeface="Arial" panose="020B0604020202020204" pitchFamily="34" charset="0"/>
                  </a:defRPr>
                </a:lvl9pPr>
              </a:lstStyle>
              <a:p>
                <a:pPr eaLnBrk="1" hangingPunct="1">
                  <a:spcBef>
                    <a:spcPct val="50000"/>
                  </a:spcBef>
                </a:pPr>
                <a14:m>
                  <m:oMathPara xmlns:m="http://schemas.openxmlformats.org/officeDocument/2006/math">
                    <m:oMathParaPr>
                      <m:jc m:val="centerGroup"/>
                    </m:oMathParaPr>
                    <m:oMath xmlns:m="http://schemas.openxmlformats.org/officeDocument/2006/math">
                      <m:sSub>
                        <m:sSubPr>
                          <m:ctrlPr>
                            <a:rPr lang="es-PE" altLang="es-PE" sz="2800" i="1" smtClean="0">
                              <a:solidFill>
                                <a:schemeClr val="tx1"/>
                              </a:solidFill>
                              <a:latin typeface="Cambria Math" panose="02040503050406030204" pitchFamily="18" charset="0"/>
                            </a:rPr>
                          </m:ctrlPr>
                        </m:sSubPr>
                        <m:e>
                          <m:r>
                            <a:rPr lang="es-PE" altLang="es-PE" sz="2800" i="1">
                              <a:solidFill>
                                <a:schemeClr val="tx1"/>
                              </a:solidFill>
                              <a:latin typeface="Cambria Math" panose="02040503050406030204" pitchFamily="18" charset="0"/>
                            </a:rPr>
                            <m:t>𝐾</m:t>
                          </m:r>
                        </m:e>
                        <m:sub>
                          <m:r>
                            <a:rPr lang="es-PE" altLang="es-PE" sz="2800" b="0" i="1" smtClean="0">
                              <a:solidFill>
                                <a:schemeClr val="tx1"/>
                              </a:solidFill>
                              <a:latin typeface="Cambria Math" panose="02040503050406030204" pitchFamily="18" charset="0"/>
                            </a:rPr>
                            <m:t>𝐴</m:t>
                          </m:r>
                        </m:sub>
                      </m:sSub>
                      <m:r>
                        <a:rPr lang="es-PE" altLang="es-PE" sz="2800" b="0" i="1" smtClean="0">
                          <a:solidFill>
                            <a:schemeClr val="tx1"/>
                          </a:solidFill>
                          <a:latin typeface="Cambria Math" panose="02040503050406030204" pitchFamily="18" charset="0"/>
                        </a:rPr>
                        <m:t>=</m:t>
                      </m:r>
                      <m:f>
                        <m:fPr>
                          <m:ctrlPr>
                            <a:rPr lang="es-PE" altLang="es-PE" sz="2800" b="0" i="1" smtClean="0">
                              <a:solidFill>
                                <a:schemeClr val="tx1"/>
                              </a:solidFill>
                              <a:latin typeface="Cambria Math" panose="02040503050406030204" pitchFamily="18" charset="0"/>
                            </a:rPr>
                          </m:ctrlPr>
                        </m:fPr>
                        <m:num>
                          <m:r>
                            <a:rPr lang="es-PE" altLang="es-PE" sz="2800" b="0" i="1" smtClean="0">
                              <a:solidFill>
                                <a:schemeClr val="tx1"/>
                              </a:solidFill>
                              <a:latin typeface="Cambria Math" panose="02040503050406030204" pitchFamily="18" charset="0"/>
                            </a:rPr>
                            <m:t>𝐵𝑒𝑛𝑒𝑓𝑖𝑐𝑖𝑜</m:t>
                          </m:r>
                          <m:r>
                            <a:rPr lang="es-PE" altLang="es-PE" sz="2800" b="0" i="1" smtClean="0">
                              <a:solidFill>
                                <a:schemeClr val="tx1"/>
                              </a:solidFill>
                              <a:latin typeface="Cambria Math" panose="02040503050406030204" pitchFamily="18" charset="0"/>
                            </a:rPr>
                            <m:t> </m:t>
                          </m:r>
                          <m:r>
                            <a:rPr lang="es-PE" altLang="es-PE" sz="2800" b="0" i="1" smtClean="0">
                              <a:solidFill>
                                <a:schemeClr val="tx1"/>
                              </a:solidFill>
                              <a:latin typeface="Cambria Math" panose="02040503050406030204" pitchFamily="18" charset="0"/>
                            </a:rPr>
                            <m:t>𝑑𝑒𝑠𝑝𝑢</m:t>
                          </m:r>
                          <m:r>
                            <a:rPr lang="es-PE" altLang="es-PE" sz="2800" b="0" i="1" smtClean="0">
                              <a:solidFill>
                                <a:schemeClr val="tx1"/>
                              </a:solidFill>
                              <a:latin typeface="Cambria Math" panose="02040503050406030204" pitchFamily="18" charset="0"/>
                            </a:rPr>
                            <m:t>é</m:t>
                          </m:r>
                          <m:r>
                            <a:rPr lang="es-PE" altLang="es-PE" sz="2800" b="0" i="1" smtClean="0">
                              <a:solidFill>
                                <a:schemeClr val="tx1"/>
                              </a:solidFill>
                              <a:latin typeface="Cambria Math" panose="02040503050406030204" pitchFamily="18" charset="0"/>
                            </a:rPr>
                            <m:t>𝑠</m:t>
                          </m:r>
                          <m:r>
                            <a:rPr lang="es-PE" altLang="es-PE" sz="2800" b="0" i="1" smtClean="0">
                              <a:solidFill>
                                <a:schemeClr val="tx1"/>
                              </a:solidFill>
                              <a:latin typeface="Cambria Math" panose="02040503050406030204" pitchFamily="18" charset="0"/>
                            </a:rPr>
                            <m:t> </m:t>
                          </m:r>
                          <m:r>
                            <a:rPr lang="es-PE" altLang="es-PE" sz="2800" b="0" i="1" smtClean="0">
                              <a:solidFill>
                                <a:schemeClr val="tx1"/>
                              </a:solidFill>
                              <a:latin typeface="Cambria Math" panose="02040503050406030204" pitchFamily="18" charset="0"/>
                            </a:rPr>
                            <m:t>𝑑𝑒</m:t>
                          </m:r>
                          <m:r>
                            <a:rPr lang="es-PE" altLang="es-PE" sz="2800" b="0" i="1" smtClean="0">
                              <a:solidFill>
                                <a:schemeClr val="tx1"/>
                              </a:solidFill>
                              <a:latin typeface="Cambria Math" panose="02040503050406030204" pitchFamily="18" charset="0"/>
                            </a:rPr>
                            <m:t> </m:t>
                          </m:r>
                          <m:r>
                            <a:rPr lang="es-PE" altLang="es-PE" sz="2800" b="0" i="1" smtClean="0">
                              <a:solidFill>
                                <a:schemeClr val="tx1"/>
                              </a:solidFill>
                              <a:latin typeface="Cambria Math" panose="02040503050406030204" pitchFamily="18" charset="0"/>
                            </a:rPr>
                            <m:t>𝑖𝑚𝑝𝑢𝑒𝑠𝑡𝑜𝑠</m:t>
                          </m:r>
                        </m:num>
                        <m:den>
                          <m:r>
                            <a:rPr lang="es-PE" altLang="es-PE" sz="2800" b="0" i="1" smtClean="0">
                              <a:solidFill>
                                <a:schemeClr val="tx1"/>
                              </a:solidFill>
                              <a:latin typeface="Cambria Math" panose="02040503050406030204" pitchFamily="18" charset="0"/>
                            </a:rPr>
                            <m:t>𝑃𝑎𝑡𝑟𝑖𝑚𝑜𝑛𝑖𝑜</m:t>
                          </m:r>
                          <m:r>
                            <a:rPr lang="es-PE" altLang="es-PE" sz="2800" b="0" i="1" smtClean="0">
                              <a:solidFill>
                                <a:schemeClr val="tx1"/>
                              </a:solidFill>
                              <a:latin typeface="Cambria Math" panose="02040503050406030204" pitchFamily="18" charset="0"/>
                            </a:rPr>
                            <m:t> </m:t>
                          </m:r>
                          <m:r>
                            <a:rPr lang="es-PE" altLang="es-PE" sz="2800" b="0" i="1" smtClean="0">
                              <a:solidFill>
                                <a:schemeClr val="tx1"/>
                              </a:solidFill>
                              <a:latin typeface="Cambria Math" panose="02040503050406030204" pitchFamily="18" charset="0"/>
                            </a:rPr>
                            <m:t>𝑎𝑙</m:t>
                          </m:r>
                          <m:r>
                            <a:rPr lang="es-PE" altLang="es-PE" sz="2800" b="0" i="1" smtClean="0">
                              <a:solidFill>
                                <a:schemeClr val="tx1"/>
                              </a:solidFill>
                              <a:latin typeface="Cambria Math" panose="02040503050406030204" pitchFamily="18" charset="0"/>
                            </a:rPr>
                            <m:t> </m:t>
                          </m:r>
                          <m:r>
                            <a:rPr lang="es-PE" altLang="es-PE" sz="2800" b="0" i="1" smtClean="0">
                              <a:solidFill>
                                <a:schemeClr val="tx1"/>
                              </a:solidFill>
                              <a:latin typeface="Cambria Math" panose="02040503050406030204" pitchFamily="18" charset="0"/>
                            </a:rPr>
                            <m:t>𝑖𝑛𝑖𝑐𝑖𝑜</m:t>
                          </m:r>
                          <m:r>
                            <a:rPr lang="es-PE" altLang="es-PE" sz="2800" b="0" i="1" smtClean="0">
                              <a:solidFill>
                                <a:schemeClr val="tx1"/>
                              </a:solidFill>
                              <a:latin typeface="Cambria Math" panose="02040503050406030204" pitchFamily="18" charset="0"/>
                            </a:rPr>
                            <m:t> </m:t>
                          </m:r>
                          <m:r>
                            <a:rPr lang="es-PE" altLang="es-PE" sz="2800" b="0" i="1" smtClean="0">
                              <a:solidFill>
                                <a:schemeClr val="tx1"/>
                              </a:solidFill>
                              <a:latin typeface="Cambria Math" panose="02040503050406030204" pitchFamily="18" charset="0"/>
                            </a:rPr>
                            <m:t>𝑑𝑒𝑙</m:t>
                          </m:r>
                          <m:r>
                            <a:rPr lang="es-PE" altLang="es-PE" sz="2800" b="0" i="1" smtClean="0">
                              <a:solidFill>
                                <a:schemeClr val="tx1"/>
                              </a:solidFill>
                              <a:latin typeface="Cambria Math" panose="02040503050406030204" pitchFamily="18" charset="0"/>
                            </a:rPr>
                            <m:t> </m:t>
                          </m:r>
                          <m:r>
                            <a:rPr lang="es-PE" altLang="es-PE" sz="2800" b="0" i="1" smtClean="0">
                              <a:solidFill>
                                <a:schemeClr val="tx1"/>
                              </a:solidFill>
                              <a:latin typeface="Cambria Math" panose="02040503050406030204" pitchFamily="18" charset="0"/>
                            </a:rPr>
                            <m:t>𝑝𝑒𝑟𝑖𝑜𝑑𝑜</m:t>
                          </m:r>
                        </m:den>
                      </m:f>
                    </m:oMath>
                  </m:oMathPara>
                </a14:m>
                <a:endParaRPr lang="es-ES_tradnl" altLang="es-PE" sz="2800" dirty="0">
                  <a:solidFill>
                    <a:schemeClr val="tx1"/>
                  </a:solidFill>
                  <a:latin typeface="Arial Narrow" panose="020B0606020202030204" pitchFamily="34" charset="0"/>
                </a:endParaRPr>
              </a:p>
            </p:txBody>
          </p:sp>
        </mc:Choice>
        <mc:Fallback xmlns="">
          <p:sp>
            <p:nvSpPr>
              <p:cNvPr id="17" name="Text Box 19">
                <a:extLst>
                  <a:ext uri="{FF2B5EF4-FFF2-40B4-BE49-F238E27FC236}">
                    <a16:creationId xmlns:a16="http://schemas.microsoft.com/office/drawing/2014/main" id="{DCD66612-6FE5-44CF-969F-C608381F3D65}"/>
                  </a:ext>
                </a:extLst>
              </p:cNvPr>
              <p:cNvSpPr txBox="1">
                <a:spLocks noRot="1" noChangeAspect="1" noMove="1" noResize="1" noEditPoints="1" noAdjustHandles="1" noChangeArrowheads="1" noChangeShapeType="1" noTextEdit="1"/>
              </p:cNvSpPr>
              <p:nvPr/>
            </p:nvSpPr>
            <p:spPr bwMode="auto">
              <a:xfrm>
                <a:off x="1871005" y="2730828"/>
                <a:ext cx="7770835" cy="987194"/>
              </a:xfrm>
              <a:prstGeom prst="rect">
                <a:avLst/>
              </a:prstGeom>
              <a:blipFill>
                <a:blip r:embed="rId4"/>
                <a:stretch>
                  <a:fillRect/>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CuadroTexto 19">
                <a:extLst>
                  <a:ext uri="{FF2B5EF4-FFF2-40B4-BE49-F238E27FC236}">
                    <a16:creationId xmlns:a16="http://schemas.microsoft.com/office/drawing/2014/main" id="{3AE64058-4C4D-42AF-9ED3-2E18B3176FE2}"/>
                  </a:ext>
                </a:extLst>
              </p:cNvPr>
              <p:cNvSpPr txBox="1"/>
              <p:nvPr/>
            </p:nvSpPr>
            <p:spPr>
              <a:xfrm>
                <a:off x="1275797" y="3974033"/>
                <a:ext cx="9869593" cy="584775"/>
              </a:xfrm>
              <a:prstGeom prst="rect">
                <a:avLst/>
              </a:prstGeom>
              <a:noFill/>
            </p:spPr>
            <p:txBody>
              <a:bodyPr wrap="square" rtlCol="0">
                <a:spAutoFit/>
              </a:bodyPr>
              <a:lstStyle/>
              <a:p>
                <a:r>
                  <a:rPr lang="es-PE" sz="1600" dirty="0"/>
                  <a:t>Donde:</a:t>
                </a:r>
              </a:p>
              <a:p>
                <a14:m>
                  <m:oMath xmlns:m="http://schemas.openxmlformats.org/officeDocument/2006/math">
                    <m:sSub>
                      <m:sSubPr>
                        <m:ctrlPr>
                          <a:rPr lang="es-PE" altLang="es-PE" sz="1600" b="0" i="1" smtClean="0">
                            <a:solidFill>
                              <a:schemeClr val="tx1"/>
                            </a:solidFill>
                            <a:latin typeface="Cambria Math" panose="02040503050406030204" pitchFamily="18" charset="0"/>
                          </a:rPr>
                        </m:ctrlPr>
                      </m:sSubPr>
                      <m:e>
                        <m:r>
                          <a:rPr lang="es-PE" altLang="es-PE" sz="1600" b="0" i="1" smtClean="0">
                            <a:solidFill>
                              <a:schemeClr val="tx1"/>
                            </a:solidFill>
                            <a:latin typeface="Cambria Math" panose="02040503050406030204" pitchFamily="18" charset="0"/>
                          </a:rPr>
                          <m:t>𝐾</m:t>
                        </m:r>
                      </m:e>
                      <m:sub>
                        <m:r>
                          <a:rPr lang="es-PE" altLang="es-PE" sz="1600" b="0" i="1" smtClean="0">
                            <a:solidFill>
                              <a:schemeClr val="tx1"/>
                            </a:solidFill>
                            <a:latin typeface="Cambria Math" panose="02040503050406030204" pitchFamily="18" charset="0"/>
                          </a:rPr>
                          <m:t>𝐴</m:t>
                        </m:r>
                      </m:sub>
                    </m:sSub>
                    <m:r>
                      <a:rPr lang="es-PE" altLang="es-PE" sz="1600" b="0" i="0" smtClean="0">
                        <a:solidFill>
                          <a:schemeClr val="tx1"/>
                        </a:solidFill>
                        <a:latin typeface="Cambria Math" panose="02040503050406030204" pitchFamily="18" charset="0"/>
                      </a:rPr>
                      <m:t>:</m:t>
                    </m:r>
                  </m:oMath>
                </a14:m>
                <a:r>
                  <a:rPr lang="es-PE" sz="1600" dirty="0"/>
                  <a:t> Costo de la acción común</a:t>
                </a:r>
              </a:p>
            </p:txBody>
          </p:sp>
        </mc:Choice>
        <mc:Fallback xmlns="">
          <p:sp>
            <p:nvSpPr>
              <p:cNvPr id="24" name="CuadroTexto 19">
                <a:extLst>
                  <a:ext uri="{FF2B5EF4-FFF2-40B4-BE49-F238E27FC236}">
                    <a16:creationId xmlns:a16="http://schemas.microsoft.com/office/drawing/2014/main" id="{3AE64058-4C4D-42AF-9ED3-2E18B3176FE2}"/>
                  </a:ext>
                </a:extLst>
              </p:cNvPr>
              <p:cNvSpPr txBox="1">
                <a:spLocks noRot="1" noChangeAspect="1" noMove="1" noResize="1" noEditPoints="1" noAdjustHandles="1" noChangeArrowheads="1" noChangeShapeType="1" noTextEdit="1"/>
              </p:cNvSpPr>
              <p:nvPr/>
            </p:nvSpPr>
            <p:spPr>
              <a:xfrm>
                <a:off x="1275797" y="3974033"/>
                <a:ext cx="9869593" cy="584775"/>
              </a:xfrm>
              <a:prstGeom prst="rect">
                <a:avLst/>
              </a:prstGeom>
              <a:blipFill>
                <a:blip r:embed="rId6"/>
                <a:stretch>
                  <a:fillRect l="-309" t="-3125" b="-12500"/>
                </a:stretch>
              </a:blipFill>
            </p:spPr>
            <p:txBody>
              <a:bodyPr/>
              <a:lstStyle/>
              <a:p>
                <a:r>
                  <a:rPr lang="en-US">
                    <a:noFill/>
                  </a:rPr>
                  <a:t> </a:t>
                </a:r>
              </a:p>
            </p:txBody>
          </p:sp>
        </mc:Fallback>
      </mc:AlternateContent>
      <p:sp>
        <p:nvSpPr>
          <p:cNvPr id="13" name="CuadroTexto 19">
            <a:extLst>
              <a:ext uri="{FF2B5EF4-FFF2-40B4-BE49-F238E27FC236}">
                <a16:creationId xmlns:a16="http://schemas.microsoft.com/office/drawing/2014/main" id="{F07F6EE3-034A-47C7-92AA-C8204699873A}"/>
              </a:ext>
            </a:extLst>
          </p:cNvPr>
          <p:cNvSpPr txBox="1"/>
          <p:nvPr/>
        </p:nvSpPr>
        <p:spPr>
          <a:xfrm>
            <a:off x="1306407" y="4801038"/>
            <a:ext cx="8183034" cy="2585323"/>
          </a:xfrm>
          <a:prstGeom prst="rect">
            <a:avLst/>
          </a:prstGeom>
          <a:noFill/>
        </p:spPr>
        <p:txBody>
          <a:bodyPr wrap="square" rtlCol="0">
            <a:spAutoFit/>
          </a:bodyPr>
          <a:lstStyle/>
          <a:p>
            <a:pPr algn="just"/>
            <a:r>
              <a:rPr lang="es-PE" dirty="0"/>
              <a:t>Tiene limitaciones como:</a:t>
            </a:r>
          </a:p>
          <a:p>
            <a:pPr algn="just"/>
            <a:r>
              <a:rPr lang="es-PE" dirty="0"/>
              <a:t>- El valor de los libros no coincide con el valor de mercado</a:t>
            </a:r>
          </a:p>
          <a:p>
            <a:pPr algn="just"/>
            <a:r>
              <a:rPr lang="es-PE" dirty="0"/>
              <a:t>- El resultado pasado no necesariamente es una medida de rentabilidad mínima que estaríamos dispuestos a aceptar para el riesgo del negocio que consideramos.</a:t>
            </a:r>
          </a:p>
          <a:p>
            <a:pPr algn="just"/>
            <a:r>
              <a:rPr lang="es-PE" dirty="0"/>
              <a:t>- La utilidad no es una medida de flujo de caja, por lo que es probable que no sea un reflejo de la rentabilidad real.</a:t>
            </a:r>
          </a:p>
          <a:p>
            <a:pPr marL="400050" indent="-400050" algn="just">
              <a:buAutoNum type="romanLcParenBoth"/>
            </a:pPr>
            <a:endParaRPr lang="es-PE" dirty="0"/>
          </a:p>
          <a:p>
            <a:pPr algn="just"/>
            <a:endParaRPr lang="es-PE" dirty="0"/>
          </a:p>
          <a:p>
            <a:pPr algn="just"/>
            <a:endParaRPr lang="es-PE" dirty="0"/>
          </a:p>
        </p:txBody>
      </p:sp>
    </p:spTree>
    <p:extLst>
      <p:ext uri="{BB962C8B-B14F-4D97-AF65-F5344CB8AC3E}">
        <p14:creationId xmlns:p14="http://schemas.microsoft.com/office/powerpoint/2010/main" val="385508148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B1B7001-AEB6-2B4B-8530-D7C1C021FFBE}"/>
              </a:ext>
            </a:extLst>
          </p:cNvPr>
          <p:cNvSpPr>
            <a:spLocks noGrp="1"/>
          </p:cNvSpPr>
          <p:nvPr>
            <p:ph type="title"/>
          </p:nvPr>
        </p:nvSpPr>
        <p:spPr/>
        <p:txBody>
          <a:bodyPr/>
          <a:lstStyle/>
          <a:p>
            <a:r>
              <a:rPr lang="es-PE" dirty="0">
                <a:solidFill>
                  <a:schemeClr val="accent1">
                    <a:lumMod val="50000"/>
                  </a:schemeClr>
                </a:solidFill>
                <a:latin typeface="Aharoni" panose="020F0502020204030204" pitchFamily="34" charset="0"/>
                <a:cs typeface="Aharoni" panose="020F0502020204030204" pitchFamily="34" charset="0"/>
              </a:rPr>
              <a:t>5.3. Costo de capital</a:t>
            </a:r>
          </a:p>
        </p:txBody>
      </p:sp>
      <p:cxnSp>
        <p:nvCxnSpPr>
          <p:cNvPr id="9" name="Conector recto 8">
            <a:extLst>
              <a:ext uri="{FF2B5EF4-FFF2-40B4-BE49-F238E27FC236}">
                <a16:creationId xmlns:a16="http://schemas.microsoft.com/office/drawing/2014/main" id="{3320AA9A-5D2E-EB46-8024-C167552FBB22}"/>
              </a:ext>
            </a:extLst>
          </p:cNvPr>
          <p:cNvCxnSpPr>
            <a:cxnSpLocks/>
          </p:cNvCxnSpPr>
          <p:nvPr/>
        </p:nvCxnSpPr>
        <p:spPr>
          <a:xfrm>
            <a:off x="961696" y="1275061"/>
            <a:ext cx="9706304" cy="0"/>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pic>
        <p:nvPicPr>
          <p:cNvPr id="10" name="Imagen 9">
            <a:extLst>
              <a:ext uri="{FF2B5EF4-FFF2-40B4-BE49-F238E27FC236}">
                <a16:creationId xmlns:a16="http://schemas.microsoft.com/office/drawing/2014/main" id="{0CDEB235-85C1-9D40-90BB-58736A972CB1}"/>
              </a:ext>
            </a:extLst>
          </p:cNvPr>
          <p:cNvPicPr>
            <a:picLocks noChangeAspect="1"/>
          </p:cNvPicPr>
          <p:nvPr/>
        </p:nvPicPr>
        <p:blipFill>
          <a:blip r:embed="rId3"/>
          <a:stretch>
            <a:fillRect/>
          </a:stretch>
        </p:blipFill>
        <p:spPr>
          <a:xfrm>
            <a:off x="961696" y="1463417"/>
            <a:ext cx="257504" cy="497841"/>
          </a:xfrm>
          <a:prstGeom prst="rect">
            <a:avLst/>
          </a:prstGeom>
        </p:spPr>
      </p:pic>
      <p:sp>
        <p:nvSpPr>
          <p:cNvPr id="11" name="Rectángulo 10">
            <a:extLst>
              <a:ext uri="{FF2B5EF4-FFF2-40B4-BE49-F238E27FC236}">
                <a16:creationId xmlns:a16="http://schemas.microsoft.com/office/drawing/2014/main" id="{59BB65D7-CBA2-B64A-A524-7B7C5C6EC840}"/>
              </a:ext>
            </a:extLst>
          </p:cNvPr>
          <p:cNvSpPr/>
          <p:nvPr/>
        </p:nvSpPr>
        <p:spPr>
          <a:xfrm>
            <a:off x="1306407" y="1495257"/>
            <a:ext cx="4868640" cy="461665"/>
          </a:xfrm>
          <a:prstGeom prst="rect">
            <a:avLst/>
          </a:prstGeom>
        </p:spPr>
        <p:txBody>
          <a:bodyPr wrap="none">
            <a:spAutoFit/>
          </a:bodyPr>
          <a:lstStyle/>
          <a:p>
            <a:r>
              <a:rPr lang="es-PE" sz="2400" dirty="0">
                <a:solidFill>
                  <a:schemeClr val="accent1">
                    <a:lumMod val="50000"/>
                  </a:schemeClr>
                </a:solidFill>
                <a:latin typeface="Aharoni" panose="020F0502020204030204" pitchFamily="34" charset="0"/>
                <a:cs typeface="Aharoni" panose="020F0502020204030204" pitchFamily="34" charset="0"/>
              </a:rPr>
              <a:t>Free Cash Flow to the firm (FCFF)</a:t>
            </a:r>
            <a:endParaRPr lang="es-PE" sz="2400" dirty="0"/>
          </a:p>
        </p:txBody>
      </p:sp>
      <p:pic>
        <p:nvPicPr>
          <p:cNvPr id="3" name="Imagen 9">
            <a:extLst>
              <a:ext uri="{FF2B5EF4-FFF2-40B4-BE49-F238E27FC236}">
                <a16:creationId xmlns:a16="http://schemas.microsoft.com/office/drawing/2014/main" id="{FE0E6E21-911B-4EEF-ADD0-026376217A94}"/>
              </a:ext>
            </a:extLst>
          </p:cNvPr>
          <p:cNvPicPr>
            <a:picLocks noChangeAspect="1"/>
          </p:cNvPicPr>
          <p:nvPr/>
        </p:nvPicPr>
        <p:blipFill>
          <a:blip r:embed="rId3"/>
          <a:stretch>
            <a:fillRect/>
          </a:stretch>
        </p:blipFill>
        <p:spPr>
          <a:xfrm>
            <a:off x="961696" y="2649075"/>
            <a:ext cx="257504" cy="497841"/>
          </a:xfrm>
          <a:prstGeom prst="rect">
            <a:avLst/>
          </a:prstGeom>
        </p:spPr>
      </p:pic>
      <p:sp>
        <p:nvSpPr>
          <p:cNvPr id="4" name="Rectángulo 10">
            <a:extLst>
              <a:ext uri="{FF2B5EF4-FFF2-40B4-BE49-F238E27FC236}">
                <a16:creationId xmlns:a16="http://schemas.microsoft.com/office/drawing/2014/main" id="{F11ECD71-2DB0-4502-887D-E535D4644AFD}"/>
              </a:ext>
            </a:extLst>
          </p:cNvPr>
          <p:cNvSpPr/>
          <p:nvPr/>
        </p:nvSpPr>
        <p:spPr>
          <a:xfrm>
            <a:off x="1306407" y="2680915"/>
            <a:ext cx="4661854" cy="461665"/>
          </a:xfrm>
          <a:prstGeom prst="rect">
            <a:avLst/>
          </a:prstGeom>
        </p:spPr>
        <p:txBody>
          <a:bodyPr wrap="none">
            <a:spAutoFit/>
          </a:bodyPr>
          <a:lstStyle/>
          <a:p>
            <a:r>
              <a:rPr lang="es-PE" sz="2400" dirty="0">
                <a:solidFill>
                  <a:schemeClr val="accent1">
                    <a:lumMod val="50000"/>
                  </a:schemeClr>
                </a:solidFill>
                <a:latin typeface="Aharoni" panose="020F0502020204030204" pitchFamily="34" charset="0"/>
                <a:cs typeface="Aharoni" panose="020F0502020204030204" pitchFamily="34" charset="0"/>
              </a:rPr>
              <a:t>Free Cash Flow to equity (FCFE)</a:t>
            </a:r>
            <a:endParaRPr lang="es-PE" sz="2400" dirty="0"/>
          </a:p>
        </p:txBody>
      </p:sp>
      <mc:AlternateContent xmlns:mc="http://schemas.openxmlformats.org/markup-compatibility/2006" xmlns:a14="http://schemas.microsoft.com/office/drawing/2010/main">
        <mc:Choice Requires="a14">
          <p:sp>
            <p:nvSpPr>
              <p:cNvPr id="17" name="Text Box 19">
                <a:extLst>
                  <a:ext uri="{FF2B5EF4-FFF2-40B4-BE49-F238E27FC236}">
                    <a16:creationId xmlns:a16="http://schemas.microsoft.com/office/drawing/2014/main" id="{84CC642A-FACD-4E11-8741-769C8F50A3C3}"/>
                  </a:ext>
                </a:extLst>
              </p:cNvPr>
              <p:cNvSpPr txBox="1">
                <a:spLocks noChangeArrowheads="1"/>
              </p:cNvSpPr>
              <p:nvPr/>
            </p:nvSpPr>
            <p:spPr bwMode="auto">
              <a:xfrm>
                <a:off x="1394862" y="1992911"/>
                <a:ext cx="9755738" cy="525401"/>
              </a:xfrm>
              <a:prstGeom prst="rect">
                <a:avLst/>
              </a:prstGeom>
              <a:solidFill>
                <a:schemeClr val="accent3">
                  <a:lumMod val="40000"/>
                  <a:lumOff val="60000"/>
                </a:schemeClr>
              </a:solidFill>
              <a:ln>
                <a:noFill/>
              </a:ln>
              <a:effectLst/>
            </p:spPr>
            <p:txBody>
              <a:bodyPr wrap="square" lIns="0" tIns="46800" rIns="0" bIns="46800" anchor="ctr">
                <a:spAutoFit/>
              </a:bodyPr>
              <a:lstStyle>
                <a:lvl1pPr eaLnBrk="0" hangingPunct="0">
                  <a:tabLst>
                    <a:tab pos="766763" algn="l"/>
                  </a:tabLst>
                  <a:defRPr sz="2400">
                    <a:solidFill>
                      <a:schemeClr val="tx2"/>
                    </a:solidFill>
                    <a:latin typeface="Arial" panose="020B0604020202020204" pitchFamily="34" charset="0"/>
                  </a:defRPr>
                </a:lvl1pPr>
                <a:lvl2pPr marL="742950" indent="-285750" eaLnBrk="0" hangingPunct="0">
                  <a:tabLst>
                    <a:tab pos="766763" algn="l"/>
                  </a:tabLst>
                  <a:defRPr sz="2400">
                    <a:solidFill>
                      <a:schemeClr val="tx2"/>
                    </a:solidFill>
                    <a:latin typeface="Arial" panose="020B0604020202020204" pitchFamily="34" charset="0"/>
                  </a:defRPr>
                </a:lvl2pPr>
                <a:lvl3pPr marL="1143000" indent="-228600" eaLnBrk="0" hangingPunct="0">
                  <a:tabLst>
                    <a:tab pos="766763" algn="l"/>
                  </a:tabLst>
                  <a:defRPr sz="2400">
                    <a:solidFill>
                      <a:schemeClr val="tx2"/>
                    </a:solidFill>
                    <a:latin typeface="Arial" panose="020B0604020202020204" pitchFamily="34" charset="0"/>
                  </a:defRPr>
                </a:lvl3pPr>
                <a:lvl4pPr marL="1600200" indent="-228600" eaLnBrk="0" hangingPunct="0">
                  <a:tabLst>
                    <a:tab pos="766763" algn="l"/>
                  </a:tabLst>
                  <a:defRPr sz="2400">
                    <a:solidFill>
                      <a:schemeClr val="tx2"/>
                    </a:solidFill>
                    <a:latin typeface="Arial" panose="020B0604020202020204" pitchFamily="34" charset="0"/>
                  </a:defRPr>
                </a:lvl4pPr>
                <a:lvl5pPr marL="2057400" indent="-228600" eaLnBrk="0" hangingPunct="0">
                  <a:tabLst>
                    <a:tab pos="766763" algn="l"/>
                  </a:tabLst>
                  <a:defRPr sz="2400">
                    <a:solidFill>
                      <a:schemeClr val="tx2"/>
                    </a:solidFill>
                    <a:latin typeface="Arial" panose="020B0604020202020204" pitchFamily="34" charset="0"/>
                  </a:defRPr>
                </a:lvl5pPr>
                <a:lvl6pPr marL="2514600" indent="-228600" eaLnBrk="0" fontAlgn="base" hangingPunct="0">
                  <a:spcBef>
                    <a:spcPct val="0"/>
                  </a:spcBef>
                  <a:spcAft>
                    <a:spcPct val="0"/>
                  </a:spcAft>
                  <a:tabLst>
                    <a:tab pos="766763" algn="l"/>
                  </a:tabLst>
                  <a:defRPr sz="2400">
                    <a:solidFill>
                      <a:schemeClr val="tx2"/>
                    </a:solidFill>
                    <a:latin typeface="Arial" panose="020B0604020202020204" pitchFamily="34" charset="0"/>
                  </a:defRPr>
                </a:lvl6pPr>
                <a:lvl7pPr marL="2971800" indent="-228600" eaLnBrk="0" fontAlgn="base" hangingPunct="0">
                  <a:spcBef>
                    <a:spcPct val="0"/>
                  </a:spcBef>
                  <a:spcAft>
                    <a:spcPct val="0"/>
                  </a:spcAft>
                  <a:tabLst>
                    <a:tab pos="766763" algn="l"/>
                  </a:tabLst>
                  <a:defRPr sz="2400">
                    <a:solidFill>
                      <a:schemeClr val="tx2"/>
                    </a:solidFill>
                    <a:latin typeface="Arial" panose="020B0604020202020204" pitchFamily="34" charset="0"/>
                  </a:defRPr>
                </a:lvl7pPr>
                <a:lvl8pPr marL="3429000" indent="-228600" eaLnBrk="0" fontAlgn="base" hangingPunct="0">
                  <a:spcBef>
                    <a:spcPct val="0"/>
                  </a:spcBef>
                  <a:spcAft>
                    <a:spcPct val="0"/>
                  </a:spcAft>
                  <a:tabLst>
                    <a:tab pos="766763" algn="l"/>
                  </a:tabLst>
                  <a:defRPr sz="2400">
                    <a:solidFill>
                      <a:schemeClr val="tx2"/>
                    </a:solidFill>
                    <a:latin typeface="Arial" panose="020B0604020202020204" pitchFamily="34" charset="0"/>
                  </a:defRPr>
                </a:lvl8pPr>
                <a:lvl9pPr marL="3886200" indent="-228600" eaLnBrk="0" fontAlgn="base" hangingPunct="0">
                  <a:spcBef>
                    <a:spcPct val="0"/>
                  </a:spcBef>
                  <a:spcAft>
                    <a:spcPct val="0"/>
                  </a:spcAft>
                  <a:tabLst>
                    <a:tab pos="766763" algn="l"/>
                  </a:tabLst>
                  <a:defRPr sz="2400">
                    <a:solidFill>
                      <a:schemeClr val="tx2"/>
                    </a:solidFill>
                    <a:latin typeface="Arial" panose="020B0604020202020204" pitchFamily="34" charset="0"/>
                  </a:defRPr>
                </a:lvl9pPr>
              </a:lstStyle>
              <a:p>
                <a:pPr eaLnBrk="1" hangingPunct="1">
                  <a:spcBef>
                    <a:spcPct val="50000"/>
                  </a:spcBef>
                </a:pPr>
                <a14:m>
                  <m:oMathPara xmlns:m="http://schemas.openxmlformats.org/officeDocument/2006/math">
                    <m:oMathParaPr>
                      <m:jc m:val="centerGroup"/>
                    </m:oMathParaPr>
                    <m:oMath xmlns:m="http://schemas.openxmlformats.org/officeDocument/2006/math">
                      <m:r>
                        <a:rPr lang="es-PE" altLang="es-PE" sz="2800" b="0" i="1" smtClean="0">
                          <a:solidFill>
                            <a:schemeClr val="tx1"/>
                          </a:solidFill>
                          <a:latin typeface="Cambria Math" panose="02040503050406030204" pitchFamily="18" charset="0"/>
                        </a:rPr>
                        <m:t>𝐹𝐶𝐹𝐹</m:t>
                      </m:r>
                      <m:r>
                        <a:rPr lang="es-PE" altLang="es-PE" sz="2800" b="0" i="1" smtClean="0">
                          <a:solidFill>
                            <a:schemeClr val="tx1"/>
                          </a:solidFill>
                          <a:latin typeface="Cambria Math" panose="02040503050406030204" pitchFamily="18" charset="0"/>
                        </a:rPr>
                        <m:t>=</m:t>
                      </m:r>
                      <m:r>
                        <a:rPr lang="es-PE" altLang="es-PE" sz="2800" b="0" i="1" smtClean="0">
                          <a:solidFill>
                            <a:schemeClr val="tx1"/>
                          </a:solidFill>
                          <a:latin typeface="Cambria Math" panose="02040503050406030204" pitchFamily="18" charset="0"/>
                        </a:rPr>
                        <m:t>𝐸𝐵𝐼𝑇</m:t>
                      </m:r>
                      <m:r>
                        <a:rPr lang="es-PE" altLang="es-PE" sz="2800" b="0" i="1" smtClean="0">
                          <a:solidFill>
                            <a:schemeClr val="tx1"/>
                          </a:solidFill>
                          <a:latin typeface="Cambria Math" panose="02040503050406030204" pitchFamily="18" charset="0"/>
                        </a:rPr>
                        <m:t>∗</m:t>
                      </m:r>
                      <m:d>
                        <m:dPr>
                          <m:ctrlPr>
                            <a:rPr lang="es-PE" altLang="es-PE" sz="2800" b="0" i="1" smtClean="0">
                              <a:solidFill>
                                <a:schemeClr val="tx1"/>
                              </a:solidFill>
                              <a:latin typeface="Cambria Math" panose="02040503050406030204" pitchFamily="18" charset="0"/>
                            </a:rPr>
                          </m:ctrlPr>
                        </m:dPr>
                        <m:e>
                          <m:r>
                            <a:rPr lang="es-PE" altLang="es-PE" sz="2800" b="0" i="1" smtClean="0">
                              <a:solidFill>
                                <a:schemeClr val="tx1"/>
                              </a:solidFill>
                              <a:latin typeface="Cambria Math" panose="02040503050406030204" pitchFamily="18" charset="0"/>
                            </a:rPr>
                            <m:t>1−</m:t>
                          </m:r>
                          <m:r>
                            <a:rPr lang="es-PE" altLang="es-PE" sz="2800" b="0" i="1" smtClean="0">
                              <a:solidFill>
                                <a:schemeClr val="tx1"/>
                              </a:solidFill>
                              <a:latin typeface="Cambria Math" panose="02040503050406030204" pitchFamily="18" charset="0"/>
                            </a:rPr>
                            <m:t>𝑡</m:t>
                          </m:r>
                        </m:e>
                      </m:d>
                      <m:r>
                        <a:rPr lang="es-PE" altLang="es-PE" sz="2800" b="0" i="1" smtClean="0">
                          <a:solidFill>
                            <a:schemeClr val="tx1"/>
                          </a:solidFill>
                          <a:latin typeface="Cambria Math" panose="02040503050406030204" pitchFamily="18" charset="0"/>
                        </a:rPr>
                        <m:t>+</m:t>
                      </m:r>
                      <m:r>
                        <a:rPr lang="es-PE" altLang="es-PE" sz="2800" b="0" i="1" smtClean="0">
                          <a:solidFill>
                            <a:schemeClr val="tx1"/>
                          </a:solidFill>
                          <a:latin typeface="Cambria Math" panose="02040503050406030204" pitchFamily="18" charset="0"/>
                        </a:rPr>
                        <m:t>𝐷𝑒𝑝</m:t>
                      </m:r>
                      <m:r>
                        <a:rPr lang="es-PE" altLang="es-PE" sz="2800" b="0" i="1" smtClean="0">
                          <a:solidFill>
                            <a:schemeClr val="tx1"/>
                          </a:solidFill>
                          <a:latin typeface="Cambria Math" panose="02040503050406030204" pitchFamily="18" charset="0"/>
                        </a:rPr>
                        <m:t>−</m:t>
                      </m:r>
                      <m:r>
                        <a:rPr lang="es-PE" altLang="es-PE" sz="2800" b="0" i="1" smtClean="0">
                          <a:solidFill>
                            <a:schemeClr val="tx1"/>
                          </a:solidFill>
                          <a:latin typeface="Cambria Math" panose="02040503050406030204" pitchFamily="18" charset="0"/>
                        </a:rPr>
                        <m:t>𝐹𝐶𝐼𝑛𝑣</m:t>
                      </m:r>
                      <m:r>
                        <a:rPr lang="es-PE" altLang="es-PE" sz="2800" b="0" i="1" smtClean="0">
                          <a:solidFill>
                            <a:schemeClr val="tx1"/>
                          </a:solidFill>
                          <a:latin typeface="Cambria Math" panose="02040503050406030204" pitchFamily="18" charset="0"/>
                        </a:rPr>
                        <m:t>−</m:t>
                      </m:r>
                      <m:r>
                        <a:rPr lang="es-PE" altLang="es-PE" sz="2800" b="0" i="1" smtClean="0">
                          <a:solidFill>
                            <a:schemeClr val="tx1"/>
                          </a:solidFill>
                          <a:latin typeface="Cambria Math" panose="02040503050406030204" pitchFamily="18" charset="0"/>
                        </a:rPr>
                        <m:t>𝑊𝐶𝐼𝑛𝑣</m:t>
                      </m:r>
                    </m:oMath>
                  </m:oMathPara>
                </a14:m>
                <a:endParaRPr lang="es-ES_tradnl" altLang="es-PE" sz="2800" dirty="0">
                  <a:solidFill>
                    <a:schemeClr val="tx1"/>
                  </a:solidFill>
                  <a:latin typeface="Arial Narrow" panose="020B0606020202030204" pitchFamily="34" charset="0"/>
                </a:endParaRPr>
              </a:p>
            </p:txBody>
          </p:sp>
        </mc:Choice>
        <mc:Fallback xmlns="">
          <p:sp>
            <p:nvSpPr>
              <p:cNvPr id="17" name="Text Box 19">
                <a:extLst>
                  <a:ext uri="{FF2B5EF4-FFF2-40B4-BE49-F238E27FC236}">
                    <a16:creationId xmlns:a16="http://schemas.microsoft.com/office/drawing/2014/main" id="{84CC642A-FACD-4E11-8741-769C8F50A3C3}"/>
                  </a:ext>
                </a:extLst>
              </p:cNvPr>
              <p:cNvSpPr txBox="1">
                <a:spLocks noRot="1" noChangeAspect="1" noMove="1" noResize="1" noEditPoints="1" noAdjustHandles="1" noChangeArrowheads="1" noChangeShapeType="1" noTextEdit="1"/>
              </p:cNvSpPr>
              <p:nvPr/>
            </p:nvSpPr>
            <p:spPr bwMode="auto">
              <a:xfrm>
                <a:off x="1394862" y="1992911"/>
                <a:ext cx="9755738" cy="525401"/>
              </a:xfrm>
              <a:prstGeom prst="rect">
                <a:avLst/>
              </a:prstGeom>
              <a:blipFill>
                <a:blip r:embed="rId5"/>
                <a:stretch>
                  <a:fillRect/>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 Box 19">
                <a:extLst>
                  <a:ext uri="{FF2B5EF4-FFF2-40B4-BE49-F238E27FC236}">
                    <a16:creationId xmlns:a16="http://schemas.microsoft.com/office/drawing/2014/main" id="{7B657C4C-7D01-4D58-BCC2-0CA8EE469CF7}"/>
                  </a:ext>
                </a:extLst>
              </p:cNvPr>
              <p:cNvSpPr txBox="1">
                <a:spLocks noChangeArrowheads="1"/>
              </p:cNvSpPr>
              <p:nvPr/>
            </p:nvSpPr>
            <p:spPr bwMode="auto">
              <a:xfrm>
                <a:off x="1394862" y="3160589"/>
                <a:ext cx="9755738" cy="525401"/>
              </a:xfrm>
              <a:prstGeom prst="rect">
                <a:avLst/>
              </a:prstGeom>
              <a:solidFill>
                <a:schemeClr val="accent3">
                  <a:lumMod val="40000"/>
                  <a:lumOff val="60000"/>
                </a:schemeClr>
              </a:solidFill>
              <a:ln>
                <a:noFill/>
              </a:ln>
              <a:effectLst/>
            </p:spPr>
            <p:txBody>
              <a:bodyPr wrap="square" lIns="0" tIns="46800" rIns="0" bIns="46800" anchor="ctr">
                <a:spAutoFit/>
              </a:bodyPr>
              <a:lstStyle>
                <a:lvl1pPr eaLnBrk="0" hangingPunct="0">
                  <a:tabLst>
                    <a:tab pos="766763" algn="l"/>
                  </a:tabLst>
                  <a:defRPr sz="2400">
                    <a:solidFill>
                      <a:schemeClr val="tx2"/>
                    </a:solidFill>
                    <a:latin typeface="Arial" panose="020B0604020202020204" pitchFamily="34" charset="0"/>
                  </a:defRPr>
                </a:lvl1pPr>
                <a:lvl2pPr marL="742950" indent="-285750" eaLnBrk="0" hangingPunct="0">
                  <a:tabLst>
                    <a:tab pos="766763" algn="l"/>
                  </a:tabLst>
                  <a:defRPr sz="2400">
                    <a:solidFill>
                      <a:schemeClr val="tx2"/>
                    </a:solidFill>
                    <a:latin typeface="Arial" panose="020B0604020202020204" pitchFamily="34" charset="0"/>
                  </a:defRPr>
                </a:lvl2pPr>
                <a:lvl3pPr marL="1143000" indent="-228600" eaLnBrk="0" hangingPunct="0">
                  <a:tabLst>
                    <a:tab pos="766763" algn="l"/>
                  </a:tabLst>
                  <a:defRPr sz="2400">
                    <a:solidFill>
                      <a:schemeClr val="tx2"/>
                    </a:solidFill>
                    <a:latin typeface="Arial" panose="020B0604020202020204" pitchFamily="34" charset="0"/>
                  </a:defRPr>
                </a:lvl3pPr>
                <a:lvl4pPr marL="1600200" indent="-228600" eaLnBrk="0" hangingPunct="0">
                  <a:tabLst>
                    <a:tab pos="766763" algn="l"/>
                  </a:tabLst>
                  <a:defRPr sz="2400">
                    <a:solidFill>
                      <a:schemeClr val="tx2"/>
                    </a:solidFill>
                    <a:latin typeface="Arial" panose="020B0604020202020204" pitchFamily="34" charset="0"/>
                  </a:defRPr>
                </a:lvl4pPr>
                <a:lvl5pPr marL="2057400" indent="-228600" eaLnBrk="0" hangingPunct="0">
                  <a:tabLst>
                    <a:tab pos="766763" algn="l"/>
                  </a:tabLst>
                  <a:defRPr sz="2400">
                    <a:solidFill>
                      <a:schemeClr val="tx2"/>
                    </a:solidFill>
                    <a:latin typeface="Arial" panose="020B0604020202020204" pitchFamily="34" charset="0"/>
                  </a:defRPr>
                </a:lvl5pPr>
                <a:lvl6pPr marL="2514600" indent="-228600" eaLnBrk="0" fontAlgn="base" hangingPunct="0">
                  <a:spcBef>
                    <a:spcPct val="0"/>
                  </a:spcBef>
                  <a:spcAft>
                    <a:spcPct val="0"/>
                  </a:spcAft>
                  <a:tabLst>
                    <a:tab pos="766763" algn="l"/>
                  </a:tabLst>
                  <a:defRPr sz="2400">
                    <a:solidFill>
                      <a:schemeClr val="tx2"/>
                    </a:solidFill>
                    <a:latin typeface="Arial" panose="020B0604020202020204" pitchFamily="34" charset="0"/>
                  </a:defRPr>
                </a:lvl6pPr>
                <a:lvl7pPr marL="2971800" indent="-228600" eaLnBrk="0" fontAlgn="base" hangingPunct="0">
                  <a:spcBef>
                    <a:spcPct val="0"/>
                  </a:spcBef>
                  <a:spcAft>
                    <a:spcPct val="0"/>
                  </a:spcAft>
                  <a:tabLst>
                    <a:tab pos="766763" algn="l"/>
                  </a:tabLst>
                  <a:defRPr sz="2400">
                    <a:solidFill>
                      <a:schemeClr val="tx2"/>
                    </a:solidFill>
                    <a:latin typeface="Arial" panose="020B0604020202020204" pitchFamily="34" charset="0"/>
                  </a:defRPr>
                </a:lvl7pPr>
                <a:lvl8pPr marL="3429000" indent="-228600" eaLnBrk="0" fontAlgn="base" hangingPunct="0">
                  <a:spcBef>
                    <a:spcPct val="0"/>
                  </a:spcBef>
                  <a:spcAft>
                    <a:spcPct val="0"/>
                  </a:spcAft>
                  <a:tabLst>
                    <a:tab pos="766763" algn="l"/>
                  </a:tabLst>
                  <a:defRPr sz="2400">
                    <a:solidFill>
                      <a:schemeClr val="tx2"/>
                    </a:solidFill>
                    <a:latin typeface="Arial" panose="020B0604020202020204" pitchFamily="34" charset="0"/>
                  </a:defRPr>
                </a:lvl8pPr>
                <a:lvl9pPr marL="3886200" indent="-228600" eaLnBrk="0" fontAlgn="base" hangingPunct="0">
                  <a:spcBef>
                    <a:spcPct val="0"/>
                  </a:spcBef>
                  <a:spcAft>
                    <a:spcPct val="0"/>
                  </a:spcAft>
                  <a:tabLst>
                    <a:tab pos="766763" algn="l"/>
                  </a:tabLst>
                  <a:defRPr sz="2400">
                    <a:solidFill>
                      <a:schemeClr val="tx2"/>
                    </a:solidFill>
                    <a:latin typeface="Arial" panose="020B0604020202020204" pitchFamily="34" charset="0"/>
                  </a:defRPr>
                </a:lvl9pPr>
              </a:lstStyle>
              <a:p>
                <a:pPr eaLnBrk="1" hangingPunct="1">
                  <a:spcBef>
                    <a:spcPct val="50000"/>
                  </a:spcBef>
                </a:pPr>
                <a14:m>
                  <m:oMathPara xmlns:m="http://schemas.openxmlformats.org/officeDocument/2006/math">
                    <m:oMathParaPr>
                      <m:jc m:val="centerGroup"/>
                    </m:oMathParaPr>
                    <m:oMath xmlns:m="http://schemas.openxmlformats.org/officeDocument/2006/math">
                      <m:r>
                        <a:rPr lang="es-PE" altLang="es-PE" sz="2800" b="0" i="1" smtClean="0">
                          <a:solidFill>
                            <a:schemeClr val="tx1"/>
                          </a:solidFill>
                          <a:latin typeface="Cambria Math" panose="02040503050406030204" pitchFamily="18" charset="0"/>
                        </a:rPr>
                        <m:t>𝐹𝐶𝐹𝐸</m:t>
                      </m:r>
                      <m:r>
                        <a:rPr lang="es-PE" altLang="es-PE" sz="2800" b="0" i="1" smtClean="0">
                          <a:solidFill>
                            <a:schemeClr val="tx1"/>
                          </a:solidFill>
                          <a:latin typeface="Cambria Math" panose="02040503050406030204" pitchFamily="18" charset="0"/>
                        </a:rPr>
                        <m:t>=</m:t>
                      </m:r>
                      <m:r>
                        <a:rPr lang="es-PE" altLang="es-PE" sz="2800" b="0" i="1" smtClean="0">
                          <a:solidFill>
                            <a:schemeClr val="tx1"/>
                          </a:solidFill>
                          <a:latin typeface="Cambria Math" panose="02040503050406030204" pitchFamily="18" charset="0"/>
                        </a:rPr>
                        <m:t>𝐹𝐶𝐹𝐹</m:t>
                      </m:r>
                      <m:r>
                        <a:rPr lang="es-PE" altLang="es-PE" sz="2800" b="0" i="1" smtClean="0">
                          <a:solidFill>
                            <a:schemeClr val="tx1"/>
                          </a:solidFill>
                          <a:latin typeface="Cambria Math" panose="02040503050406030204" pitchFamily="18" charset="0"/>
                        </a:rPr>
                        <m:t>−</m:t>
                      </m:r>
                      <m:r>
                        <a:rPr lang="es-PE" altLang="es-PE" sz="2800" b="0" i="1" smtClean="0">
                          <a:solidFill>
                            <a:schemeClr val="tx1"/>
                          </a:solidFill>
                          <a:latin typeface="Cambria Math" panose="02040503050406030204" pitchFamily="18" charset="0"/>
                        </a:rPr>
                        <m:t>𝐼𝑛𝑡</m:t>
                      </m:r>
                      <m:d>
                        <m:dPr>
                          <m:ctrlPr>
                            <a:rPr lang="es-PE" altLang="es-PE" sz="2800" b="0" i="1" smtClean="0">
                              <a:solidFill>
                                <a:schemeClr val="tx1"/>
                              </a:solidFill>
                              <a:latin typeface="Cambria Math" panose="02040503050406030204" pitchFamily="18" charset="0"/>
                            </a:rPr>
                          </m:ctrlPr>
                        </m:dPr>
                        <m:e>
                          <m:r>
                            <a:rPr lang="es-PE" altLang="es-PE" sz="2800" b="0" i="1" smtClean="0">
                              <a:solidFill>
                                <a:schemeClr val="tx1"/>
                              </a:solidFill>
                              <a:latin typeface="Cambria Math" panose="02040503050406030204" pitchFamily="18" charset="0"/>
                            </a:rPr>
                            <m:t>1−</m:t>
                          </m:r>
                          <m:r>
                            <a:rPr lang="es-PE" altLang="es-PE" sz="2800" b="0" i="1" smtClean="0">
                              <a:solidFill>
                                <a:schemeClr val="tx1"/>
                              </a:solidFill>
                              <a:latin typeface="Cambria Math" panose="02040503050406030204" pitchFamily="18" charset="0"/>
                            </a:rPr>
                            <m:t>𝑡</m:t>
                          </m:r>
                        </m:e>
                      </m:d>
                      <m:r>
                        <a:rPr lang="es-PE" altLang="es-PE" sz="2800" b="0" i="1" smtClean="0">
                          <a:solidFill>
                            <a:schemeClr val="tx1"/>
                          </a:solidFill>
                          <a:latin typeface="Cambria Math" panose="02040503050406030204" pitchFamily="18" charset="0"/>
                        </a:rPr>
                        <m:t>+</m:t>
                      </m:r>
                      <m:r>
                        <a:rPr lang="es-PE" altLang="es-PE" sz="2800" b="0" i="1" smtClean="0">
                          <a:solidFill>
                            <a:schemeClr val="tx1"/>
                          </a:solidFill>
                          <a:latin typeface="Cambria Math" panose="02040503050406030204" pitchFamily="18" charset="0"/>
                        </a:rPr>
                        <m:t>𝑁𝑒𝑡</m:t>
                      </m:r>
                      <m:r>
                        <a:rPr lang="es-PE" altLang="es-PE" sz="2800" b="0" i="1" smtClean="0">
                          <a:solidFill>
                            <a:schemeClr val="tx1"/>
                          </a:solidFill>
                          <a:latin typeface="Cambria Math" panose="02040503050406030204" pitchFamily="18" charset="0"/>
                        </a:rPr>
                        <m:t> </m:t>
                      </m:r>
                      <m:r>
                        <a:rPr lang="es-PE" altLang="es-PE" sz="2800" b="0" i="1" smtClean="0">
                          <a:solidFill>
                            <a:schemeClr val="tx1"/>
                          </a:solidFill>
                          <a:latin typeface="Cambria Math" panose="02040503050406030204" pitchFamily="18" charset="0"/>
                        </a:rPr>
                        <m:t>𝑏𝑜𝑟𝑟𝑜𝑤𝑖𝑛𝑔</m:t>
                      </m:r>
                    </m:oMath>
                  </m:oMathPara>
                </a14:m>
                <a:endParaRPr lang="es-ES_tradnl" altLang="es-PE" sz="2800" dirty="0">
                  <a:solidFill>
                    <a:schemeClr val="tx1"/>
                  </a:solidFill>
                  <a:latin typeface="Arial Narrow" panose="020B0606020202030204" pitchFamily="34" charset="0"/>
                </a:endParaRPr>
              </a:p>
            </p:txBody>
          </p:sp>
        </mc:Choice>
        <mc:Fallback xmlns="">
          <p:sp>
            <p:nvSpPr>
              <p:cNvPr id="19" name="Text Box 19">
                <a:extLst>
                  <a:ext uri="{FF2B5EF4-FFF2-40B4-BE49-F238E27FC236}">
                    <a16:creationId xmlns:a16="http://schemas.microsoft.com/office/drawing/2014/main" id="{7B657C4C-7D01-4D58-BCC2-0CA8EE469CF7}"/>
                  </a:ext>
                </a:extLst>
              </p:cNvPr>
              <p:cNvSpPr txBox="1">
                <a:spLocks noRot="1" noChangeAspect="1" noMove="1" noResize="1" noEditPoints="1" noAdjustHandles="1" noChangeArrowheads="1" noChangeShapeType="1" noTextEdit="1"/>
              </p:cNvSpPr>
              <p:nvPr/>
            </p:nvSpPr>
            <p:spPr bwMode="auto">
              <a:xfrm>
                <a:off x="1394862" y="3160589"/>
                <a:ext cx="9755738" cy="525401"/>
              </a:xfrm>
              <a:prstGeom prst="rect">
                <a:avLst/>
              </a:prstGeom>
              <a:blipFill>
                <a:blip r:embed="rId6"/>
                <a:stretch>
                  <a:fillRect/>
                </a:stretch>
              </a:blipFill>
              <a:ln>
                <a:noFill/>
              </a:ln>
              <a:effectLst/>
            </p:spPr>
            <p:txBody>
              <a:bodyPr/>
              <a:lstStyle/>
              <a:p>
                <a:r>
                  <a:rPr lang="en-US">
                    <a:noFill/>
                  </a:rPr>
                  <a:t> </a:t>
                </a:r>
              </a:p>
            </p:txBody>
          </p:sp>
        </mc:Fallback>
      </mc:AlternateContent>
      <p:pic>
        <p:nvPicPr>
          <p:cNvPr id="21" name="Imagen 9">
            <a:extLst>
              <a:ext uri="{FF2B5EF4-FFF2-40B4-BE49-F238E27FC236}">
                <a16:creationId xmlns:a16="http://schemas.microsoft.com/office/drawing/2014/main" id="{3A1304CE-9F00-4E13-BD00-8E152EE98A6F}"/>
              </a:ext>
            </a:extLst>
          </p:cNvPr>
          <p:cNvPicPr>
            <a:picLocks noChangeAspect="1"/>
          </p:cNvPicPr>
          <p:nvPr/>
        </p:nvPicPr>
        <p:blipFill>
          <a:blip r:embed="rId3"/>
          <a:stretch>
            <a:fillRect/>
          </a:stretch>
        </p:blipFill>
        <p:spPr>
          <a:xfrm>
            <a:off x="1026889" y="3739714"/>
            <a:ext cx="257504" cy="497841"/>
          </a:xfrm>
          <a:prstGeom prst="rect">
            <a:avLst/>
          </a:prstGeom>
        </p:spPr>
      </p:pic>
      <p:sp>
        <p:nvSpPr>
          <p:cNvPr id="23" name="Rectángulo 10">
            <a:extLst>
              <a:ext uri="{FF2B5EF4-FFF2-40B4-BE49-F238E27FC236}">
                <a16:creationId xmlns:a16="http://schemas.microsoft.com/office/drawing/2014/main" id="{D072A831-0BBF-4BA5-BE4C-AFCD3CEE0F28}"/>
              </a:ext>
            </a:extLst>
          </p:cNvPr>
          <p:cNvSpPr/>
          <p:nvPr/>
        </p:nvSpPr>
        <p:spPr>
          <a:xfrm>
            <a:off x="1371600" y="3771554"/>
            <a:ext cx="10241906" cy="461665"/>
          </a:xfrm>
          <a:prstGeom prst="rect">
            <a:avLst/>
          </a:prstGeom>
        </p:spPr>
        <p:txBody>
          <a:bodyPr wrap="none">
            <a:spAutoFit/>
          </a:bodyPr>
          <a:lstStyle/>
          <a:p>
            <a:r>
              <a:rPr lang="es-PE" sz="2400" dirty="0">
                <a:solidFill>
                  <a:schemeClr val="accent1">
                    <a:lumMod val="50000"/>
                  </a:schemeClr>
                </a:solidFill>
                <a:latin typeface="Aharoni" panose="020F0502020204030204" pitchFamily="34" charset="0"/>
                <a:cs typeface="Aharoni" panose="020F0502020204030204" pitchFamily="34" charset="0"/>
              </a:rPr>
              <a:t>Valor de la empresa y patrimonio(equity), considerando perpetuidad</a:t>
            </a:r>
            <a:endParaRPr lang="es-PE" sz="2400" dirty="0"/>
          </a:p>
        </p:txBody>
      </p:sp>
      <mc:AlternateContent xmlns:mc="http://schemas.openxmlformats.org/markup-compatibility/2006" xmlns:a14="http://schemas.microsoft.com/office/drawing/2010/main">
        <mc:Choice Requires="a14">
          <p:sp>
            <p:nvSpPr>
              <p:cNvPr id="25" name="Text Box 19">
                <a:extLst>
                  <a:ext uri="{FF2B5EF4-FFF2-40B4-BE49-F238E27FC236}">
                    <a16:creationId xmlns:a16="http://schemas.microsoft.com/office/drawing/2014/main" id="{0B1F3A7C-D7D5-4345-A04E-470887E70FB9}"/>
                  </a:ext>
                </a:extLst>
              </p:cNvPr>
              <p:cNvSpPr txBox="1">
                <a:spLocks noChangeArrowheads="1"/>
              </p:cNvSpPr>
              <p:nvPr/>
            </p:nvSpPr>
            <p:spPr bwMode="auto">
              <a:xfrm>
                <a:off x="1394862" y="4274954"/>
                <a:ext cx="4516968" cy="726675"/>
              </a:xfrm>
              <a:prstGeom prst="rect">
                <a:avLst/>
              </a:prstGeom>
              <a:solidFill>
                <a:schemeClr val="accent3">
                  <a:lumMod val="40000"/>
                  <a:lumOff val="60000"/>
                </a:schemeClr>
              </a:solidFill>
              <a:ln>
                <a:noFill/>
              </a:ln>
              <a:effectLst/>
            </p:spPr>
            <p:txBody>
              <a:bodyPr wrap="square" lIns="0" tIns="46800" rIns="0" bIns="46800" anchor="ctr">
                <a:spAutoFit/>
              </a:bodyPr>
              <a:lstStyle>
                <a:lvl1pPr eaLnBrk="0" hangingPunct="0">
                  <a:tabLst>
                    <a:tab pos="766763" algn="l"/>
                  </a:tabLst>
                  <a:defRPr sz="2400">
                    <a:solidFill>
                      <a:schemeClr val="tx2"/>
                    </a:solidFill>
                    <a:latin typeface="Arial" panose="020B0604020202020204" pitchFamily="34" charset="0"/>
                  </a:defRPr>
                </a:lvl1pPr>
                <a:lvl2pPr marL="742950" indent="-285750" eaLnBrk="0" hangingPunct="0">
                  <a:tabLst>
                    <a:tab pos="766763" algn="l"/>
                  </a:tabLst>
                  <a:defRPr sz="2400">
                    <a:solidFill>
                      <a:schemeClr val="tx2"/>
                    </a:solidFill>
                    <a:latin typeface="Arial" panose="020B0604020202020204" pitchFamily="34" charset="0"/>
                  </a:defRPr>
                </a:lvl2pPr>
                <a:lvl3pPr marL="1143000" indent="-228600" eaLnBrk="0" hangingPunct="0">
                  <a:tabLst>
                    <a:tab pos="766763" algn="l"/>
                  </a:tabLst>
                  <a:defRPr sz="2400">
                    <a:solidFill>
                      <a:schemeClr val="tx2"/>
                    </a:solidFill>
                    <a:latin typeface="Arial" panose="020B0604020202020204" pitchFamily="34" charset="0"/>
                  </a:defRPr>
                </a:lvl3pPr>
                <a:lvl4pPr marL="1600200" indent="-228600" eaLnBrk="0" hangingPunct="0">
                  <a:tabLst>
                    <a:tab pos="766763" algn="l"/>
                  </a:tabLst>
                  <a:defRPr sz="2400">
                    <a:solidFill>
                      <a:schemeClr val="tx2"/>
                    </a:solidFill>
                    <a:latin typeface="Arial" panose="020B0604020202020204" pitchFamily="34" charset="0"/>
                  </a:defRPr>
                </a:lvl4pPr>
                <a:lvl5pPr marL="2057400" indent="-228600" eaLnBrk="0" hangingPunct="0">
                  <a:tabLst>
                    <a:tab pos="766763" algn="l"/>
                  </a:tabLst>
                  <a:defRPr sz="2400">
                    <a:solidFill>
                      <a:schemeClr val="tx2"/>
                    </a:solidFill>
                    <a:latin typeface="Arial" panose="020B0604020202020204" pitchFamily="34" charset="0"/>
                  </a:defRPr>
                </a:lvl5pPr>
                <a:lvl6pPr marL="2514600" indent="-228600" eaLnBrk="0" fontAlgn="base" hangingPunct="0">
                  <a:spcBef>
                    <a:spcPct val="0"/>
                  </a:spcBef>
                  <a:spcAft>
                    <a:spcPct val="0"/>
                  </a:spcAft>
                  <a:tabLst>
                    <a:tab pos="766763" algn="l"/>
                  </a:tabLst>
                  <a:defRPr sz="2400">
                    <a:solidFill>
                      <a:schemeClr val="tx2"/>
                    </a:solidFill>
                    <a:latin typeface="Arial" panose="020B0604020202020204" pitchFamily="34" charset="0"/>
                  </a:defRPr>
                </a:lvl6pPr>
                <a:lvl7pPr marL="2971800" indent="-228600" eaLnBrk="0" fontAlgn="base" hangingPunct="0">
                  <a:spcBef>
                    <a:spcPct val="0"/>
                  </a:spcBef>
                  <a:spcAft>
                    <a:spcPct val="0"/>
                  </a:spcAft>
                  <a:tabLst>
                    <a:tab pos="766763" algn="l"/>
                  </a:tabLst>
                  <a:defRPr sz="2400">
                    <a:solidFill>
                      <a:schemeClr val="tx2"/>
                    </a:solidFill>
                    <a:latin typeface="Arial" panose="020B0604020202020204" pitchFamily="34" charset="0"/>
                  </a:defRPr>
                </a:lvl7pPr>
                <a:lvl8pPr marL="3429000" indent="-228600" eaLnBrk="0" fontAlgn="base" hangingPunct="0">
                  <a:spcBef>
                    <a:spcPct val="0"/>
                  </a:spcBef>
                  <a:spcAft>
                    <a:spcPct val="0"/>
                  </a:spcAft>
                  <a:tabLst>
                    <a:tab pos="766763" algn="l"/>
                  </a:tabLst>
                  <a:defRPr sz="2400">
                    <a:solidFill>
                      <a:schemeClr val="tx2"/>
                    </a:solidFill>
                    <a:latin typeface="Arial" panose="020B0604020202020204" pitchFamily="34" charset="0"/>
                  </a:defRPr>
                </a:lvl8pPr>
                <a:lvl9pPr marL="3886200" indent="-228600" eaLnBrk="0" fontAlgn="base" hangingPunct="0">
                  <a:spcBef>
                    <a:spcPct val="0"/>
                  </a:spcBef>
                  <a:spcAft>
                    <a:spcPct val="0"/>
                  </a:spcAft>
                  <a:tabLst>
                    <a:tab pos="766763" algn="l"/>
                  </a:tabLst>
                  <a:defRPr sz="2400">
                    <a:solidFill>
                      <a:schemeClr val="tx2"/>
                    </a:solidFill>
                    <a:latin typeface="Arial" panose="020B0604020202020204" pitchFamily="34" charset="0"/>
                  </a:defRPr>
                </a:lvl9pPr>
              </a:lstStyle>
              <a:p>
                <a:pPr eaLnBrk="1" hangingPunct="1">
                  <a:spcBef>
                    <a:spcPct val="50000"/>
                  </a:spcBef>
                </a:pPr>
                <a14:m>
                  <m:oMathPara xmlns:m="http://schemas.openxmlformats.org/officeDocument/2006/math">
                    <m:oMathParaPr>
                      <m:jc m:val="centerGroup"/>
                    </m:oMathParaPr>
                    <m:oMath xmlns:m="http://schemas.openxmlformats.org/officeDocument/2006/math">
                      <m:r>
                        <a:rPr lang="es-PE" altLang="es-PE" sz="2000" b="0" i="1" smtClean="0">
                          <a:solidFill>
                            <a:schemeClr val="tx1"/>
                          </a:solidFill>
                          <a:latin typeface="Cambria Math" panose="02040503050406030204" pitchFamily="18" charset="0"/>
                        </a:rPr>
                        <m:t>𝑉𝑎𝑙𝑜𝑟</m:t>
                      </m:r>
                      <m:r>
                        <a:rPr lang="es-PE" altLang="es-PE" sz="2000" b="0" i="1" smtClean="0">
                          <a:solidFill>
                            <a:schemeClr val="tx1"/>
                          </a:solidFill>
                          <a:latin typeface="Cambria Math" panose="02040503050406030204" pitchFamily="18" charset="0"/>
                        </a:rPr>
                        <m:t> </m:t>
                      </m:r>
                      <m:r>
                        <a:rPr lang="es-PE" altLang="es-PE" sz="2000" b="0" i="1" smtClean="0">
                          <a:solidFill>
                            <a:schemeClr val="tx1"/>
                          </a:solidFill>
                          <a:latin typeface="Cambria Math" panose="02040503050406030204" pitchFamily="18" charset="0"/>
                        </a:rPr>
                        <m:t>𝑑𝑒</m:t>
                      </m:r>
                      <m:r>
                        <a:rPr lang="es-PE" altLang="es-PE" sz="2000" b="0" i="1" smtClean="0">
                          <a:solidFill>
                            <a:schemeClr val="tx1"/>
                          </a:solidFill>
                          <a:latin typeface="Cambria Math" panose="02040503050406030204" pitchFamily="18" charset="0"/>
                        </a:rPr>
                        <m:t> </m:t>
                      </m:r>
                      <m:r>
                        <a:rPr lang="es-PE" altLang="es-PE" sz="2000" b="0" i="1" smtClean="0">
                          <a:solidFill>
                            <a:schemeClr val="tx1"/>
                          </a:solidFill>
                          <a:latin typeface="Cambria Math" panose="02040503050406030204" pitchFamily="18" charset="0"/>
                        </a:rPr>
                        <m:t>𝑙𝑎</m:t>
                      </m:r>
                      <m:r>
                        <a:rPr lang="es-PE" altLang="es-PE" sz="2000" b="0" i="1" smtClean="0">
                          <a:solidFill>
                            <a:schemeClr val="tx1"/>
                          </a:solidFill>
                          <a:latin typeface="Cambria Math" panose="02040503050406030204" pitchFamily="18" charset="0"/>
                        </a:rPr>
                        <m:t> </m:t>
                      </m:r>
                      <m:r>
                        <a:rPr lang="es-PE" altLang="es-PE" sz="2000" b="0" i="1" smtClean="0">
                          <a:solidFill>
                            <a:schemeClr val="tx1"/>
                          </a:solidFill>
                          <a:latin typeface="Cambria Math" panose="02040503050406030204" pitchFamily="18" charset="0"/>
                        </a:rPr>
                        <m:t>𝑒𝑚𝑝𝑟𝑒𝑠𝑎</m:t>
                      </m:r>
                      <m:r>
                        <a:rPr lang="es-PE" altLang="es-PE" sz="2000" b="0" i="1" smtClean="0">
                          <a:solidFill>
                            <a:schemeClr val="tx1"/>
                          </a:solidFill>
                          <a:latin typeface="Cambria Math" panose="02040503050406030204" pitchFamily="18" charset="0"/>
                        </a:rPr>
                        <m:t>=</m:t>
                      </m:r>
                      <m:f>
                        <m:fPr>
                          <m:ctrlPr>
                            <a:rPr lang="es-PE" altLang="es-PE" sz="2000" b="0" i="1" smtClean="0">
                              <a:solidFill>
                                <a:schemeClr val="tx1"/>
                              </a:solidFill>
                              <a:latin typeface="Cambria Math" panose="02040503050406030204" pitchFamily="18" charset="0"/>
                            </a:rPr>
                          </m:ctrlPr>
                        </m:fPr>
                        <m:num>
                          <m:r>
                            <a:rPr lang="es-PE" altLang="es-PE" sz="2000" b="0" i="1" smtClean="0">
                              <a:solidFill>
                                <a:schemeClr val="tx1"/>
                              </a:solidFill>
                              <a:latin typeface="Cambria Math" panose="02040503050406030204" pitchFamily="18" charset="0"/>
                            </a:rPr>
                            <m:t>𝐹𝐶𝐹𝐹</m:t>
                          </m:r>
                        </m:num>
                        <m:den>
                          <m:r>
                            <a:rPr lang="es-PE" altLang="es-PE" sz="2000" b="0" i="1" smtClean="0">
                              <a:solidFill>
                                <a:schemeClr val="tx1"/>
                              </a:solidFill>
                              <a:latin typeface="Cambria Math" panose="02040503050406030204" pitchFamily="18" charset="0"/>
                            </a:rPr>
                            <m:t>𝑊𝐴𝐶𝐶</m:t>
                          </m:r>
                          <m:r>
                            <a:rPr lang="es-PE" altLang="es-PE" sz="2000" b="0" i="1" smtClean="0">
                              <a:solidFill>
                                <a:schemeClr val="tx1"/>
                              </a:solidFill>
                              <a:latin typeface="Cambria Math" panose="02040503050406030204" pitchFamily="18" charset="0"/>
                            </a:rPr>
                            <m:t>−</m:t>
                          </m:r>
                          <m:r>
                            <a:rPr lang="es-PE" altLang="es-PE" sz="2000" b="0" i="1" smtClean="0">
                              <a:solidFill>
                                <a:schemeClr val="tx1"/>
                              </a:solidFill>
                              <a:latin typeface="Cambria Math" panose="02040503050406030204" pitchFamily="18" charset="0"/>
                            </a:rPr>
                            <m:t>𝑔</m:t>
                          </m:r>
                        </m:den>
                      </m:f>
                    </m:oMath>
                  </m:oMathPara>
                </a14:m>
                <a:endParaRPr lang="es-ES_tradnl" altLang="es-PE" sz="2800" dirty="0">
                  <a:solidFill>
                    <a:schemeClr val="tx1"/>
                  </a:solidFill>
                  <a:latin typeface="Arial Narrow" panose="020B0606020202030204" pitchFamily="34" charset="0"/>
                </a:endParaRPr>
              </a:p>
            </p:txBody>
          </p:sp>
        </mc:Choice>
        <mc:Fallback xmlns="">
          <p:sp>
            <p:nvSpPr>
              <p:cNvPr id="25" name="Text Box 19">
                <a:extLst>
                  <a:ext uri="{FF2B5EF4-FFF2-40B4-BE49-F238E27FC236}">
                    <a16:creationId xmlns:a16="http://schemas.microsoft.com/office/drawing/2014/main" id="{0B1F3A7C-D7D5-4345-A04E-470887E70FB9}"/>
                  </a:ext>
                </a:extLst>
              </p:cNvPr>
              <p:cNvSpPr txBox="1">
                <a:spLocks noRot="1" noChangeAspect="1" noMove="1" noResize="1" noEditPoints="1" noAdjustHandles="1" noChangeArrowheads="1" noChangeShapeType="1" noTextEdit="1"/>
              </p:cNvSpPr>
              <p:nvPr/>
            </p:nvSpPr>
            <p:spPr bwMode="auto">
              <a:xfrm>
                <a:off x="1394862" y="4274954"/>
                <a:ext cx="4516968" cy="726675"/>
              </a:xfrm>
              <a:prstGeom prst="rect">
                <a:avLst/>
              </a:prstGeom>
              <a:blipFill>
                <a:blip r:embed="rId7"/>
                <a:stretch>
                  <a:fillRect/>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 Box 19">
                <a:extLst>
                  <a:ext uri="{FF2B5EF4-FFF2-40B4-BE49-F238E27FC236}">
                    <a16:creationId xmlns:a16="http://schemas.microsoft.com/office/drawing/2014/main" id="{1ECB6761-4AC9-4268-9452-31D755153A52}"/>
                  </a:ext>
                </a:extLst>
              </p:cNvPr>
              <p:cNvSpPr txBox="1">
                <a:spLocks noChangeArrowheads="1"/>
              </p:cNvSpPr>
              <p:nvPr/>
            </p:nvSpPr>
            <p:spPr bwMode="auto">
              <a:xfrm>
                <a:off x="6499301" y="4274954"/>
                <a:ext cx="4496647" cy="726675"/>
              </a:xfrm>
              <a:prstGeom prst="rect">
                <a:avLst/>
              </a:prstGeom>
              <a:solidFill>
                <a:schemeClr val="accent3">
                  <a:lumMod val="40000"/>
                  <a:lumOff val="60000"/>
                </a:schemeClr>
              </a:solidFill>
              <a:ln>
                <a:noFill/>
              </a:ln>
              <a:effectLst/>
            </p:spPr>
            <p:txBody>
              <a:bodyPr wrap="square" lIns="0" tIns="46800" rIns="0" bIns="46800" anchor="ctr">
                <a:spAutoFit/>
              </a:bodyPr>
              <a:lstStyle>
                <a:lvl1pPr eaLnBrk="0" hangingPunct="0">
                  <a:tabLst>
                    <a:tab pos="766763" algn="l"/>
                  </a:tabLst>
                  <a:defRPr sz="2400">
                    <a:solidFill>
                      <a:schemeClr val="tx2"/>
                    </a:solidFill>
                    <a:latin typeface="Arial" panose="020B0604020202020204" pitchFamily="34" charset="0"/>
                  </a:defRPr>
                </a:lvl1pPr>
                <a:lvl2pPr marL="742950" indent="-285750" eaLnBrk="0" hangingPunct="0">
                  <a:tabLst>
                    <a:tab pos="766763" algn="l"/>
                  </a:tabLst>
                  <a:defRPr sz="2400">
                    <a:solidFill>
                      <a:schemeClr val="tx2"/>
                    </a:solidFill>
                    <a:latin typeface="Arial" panose="020B0604020202020204" pitchFamily="34" charset="0"/>
                  </a:defRPr>
                </a:lvl2pPr>
                <a:lvl3pPr marL="1143000" indent="-228600" eaLnBrk="0" hangingPunct="0">
                  <a:tabLst>
                    <a:tab pos="766763" algn="l"/>
                  </a:tabLst>
                  <a:defRPr sz="2400">
                    <a:solidFill>
                      <a:schemeClr val="tx2"/>
                    </a:solidFill>
                    <a:latin typeface="Arial" panose="020B0604020202020204" pitchFamily="34" charset="0"/>
                  </a:defRPr>
                </a:lvl3pPr>
                <a:lvl4pPr marL="1600200" indent="-228600" eaLnBrk="0" hangingPunct="0">
                  <a:tabLst>
                    <a:tab pos="766763" algn="l"/>
                  </a:tabLst>
                  <a:defRPr sz="2400">
                    <a:solidFill>
                      <a:schemeClr val="tx2"/>
                    </a:solidFill>
                    <a:latin typeface="Arial" panose="020B0604020202020204" pitchFamily="34" charset="0"/>
                  </a:defRPr>
                </a:lvl4pPr>
                <a:lvl5pPr marL="2057400" indent="-228600" eaLnBrk="0" hangingPunct="0">
                  <a:tabLst>
                    <a:tab pos="766763" algn="l"/>
                  </a:tabLst>
                  <a:defRPr sz="2400">
                    <a:solidFill>
                      <a:schemeClr val="tx2"/>
                    </a:solidFill>
                    <a:latin typeface="Arial" panose="020B0604020202020204" pitchFamily="34" charset="0"/>
                  </a:defRPr>
                </a:lvl5pPr>
                <a:lvl6pPr marL="2514600" indent="-228600" eaLnBrk="0" fontAlgn="base" hangingPunct="0">
                  <a:spcBef>
                    <a:spcPct val="0"/>
                  </a:spcBef>
                  <a:spcAft>
                    <a:spcPct val="0"/>
                  </a:spcAft>
                  <a:tabLst>
                    <a:tab pos="766763" algn="l"/>
                  </a:tabLst>
                  <a:defRPr sz="2400">
                    <a:solidFill>
                      <a:schemeClr val="tx2"/>
                    </a:solidFill>
                    <a:latin typeface="Arial" panose="020B0604020202020204" pitchFamily="34" charset="0"/>
                  </a:defRPr>
                </a:lvl6pPr>
                <a:lvl7pPr marL="2971800" indent="-228600" eaLnBrk="0" fontAlgn="base" hangingPunct="0">
                  <a:spcBef>
                    <a:spcPct val="0"/>
                  </a:spcBef>
                  <a:spcAft>
                    <a:spcPct val="0"/>
                  </a:spcAft>
                  <a:tabLst>
                    <a:tab pos="766763" algn="l"/>
                  </a:tabLst>
                  <a:defRPr sz="2400">
                    <a:solidFill>
                      <a:schemeClr val="tx2"/>
                    </a:solidFill>
                    <a:latin typeface="Arial" panose="020B0604020202020204" pitchFamily="34" charset="0"/>
                  </a:defRPr>
                </a:lvl7pPr>
                <a:lvl8pPr marL="3429000" indent="-228600" eaLnBrk="0" fontAlgn="base" hangingPunct="0">
                  <a:spcBef>
                    <a:spcPct val="0"/>
                  </a:spcBef>
                  <a:spcAft>
                    <a:spcPct val="0"/>
                  </a:spcAft>
                  <a:tabLst>
                    <a:tab pos="766763" algn="l"/>
                  </a:tabLst>
                  <a:defRPr sz="2400">
                    <a:solidFill>
                      <a:schemeClr val="tx2"/>
                    </a:solidFill>
                    <a:latin typeface="Arial" panose="020B0604020202020204" pitchFamily="34" charset="0"/>
                  </a:defRPr>
                </a:lvl8pPr>
                <a:lvl9pPr marL="3886200" indent="-228600" eaLnBrk="0" fontAlgn="base" hangingPunct="0">
                  <a:spcBef>
                    <a:spcPct val="0"/>
                  </a:spcBef>
                  <a:spcAft>
                    <a:spcPct val="0"/>
                  </a:spcAft>
                  <a:tabLst>
                    <a:tab pos="766763" algn="l"/>
                  </a:tabLst>
                  <a:defRPr sz="2400">
                    <a:solidFill>
                      <a:schemeClr val="tx2"/>
                    </a:solidFill>
                    <a:latin typeface="Arial" panose="020B0604020202020204" pitchFamily="34" charset="0"/>
                  </a:defRPr>
                </a:lvl9pPr>
              </a:lstStyle>
              <a:p>
                <a:pPr eaLnBrk="1" hangingPunct="1">
                  <a:spcBef>
                    <a:spcPct val="50000"/>
                  </a:spcBef>
                </a:pPr>
                <a14:m>
                  <m:oMathPara xmlns:m="http://schemas.openxmlformats.org/officeDocument/2006/math">
                    <m:oMathParaPr>
                      <m:jc m:val="centerGroup"/>
                    </m:oMathParaPr>
                    <m:oMath xmlns:m="http://schemas.openxmlformats.org/officeDocument/2006/math">
                      <m:r>
                        <a:rPr lang="es-PE" altLang="es-PE" sz="2000" b="0" i="1" smtClean="0">
                          <a:solidFill>
                            <a:schemeClr val="tx1"/>
                          </a:solidFill>
                          <a:latin typeface="Cambria Math" panose="02040503050406030204" pitchFamily="18" charset="0"/>
                        </a:rPr>
                        <m:t>𝑉𝑎𝑙𝑜𝑟</m:t>
                      </m:r>
                      <m:r>
                        <a:rPr lang="es-PE" altLang="es-PE" sz="2000" b="0" i="1" smtClean="0">
                          <a:solidFill>
                            <a:schemeClr val="tx1"/>
                          </a:solidFill>
                          <a:latin typeface="Cambria Math" panose="02040503050406030204" pitchFamily="18" charset="0"/>
                        </a:rPr>
                        <m:t> </m:t>
                      </m:r>
                      <m:r>
                        <a:rPr lang="es-PE" altLang="es-PE" sz="2000" b="0" i="1" smtClean="0">
                          <a:solidFill>
                            <a:schemeClr val="tx1"/>
                          </a:solidFill>
                          <a:latin typeface="Cambria Math" panose="02040503050406030204" pitchFamily="18" charset="0"/>
                        </a:rPr>
                        <m:t>𝑑𝑒𝑙</m:t>
                      </m:r>
                      <m:r>
                        <a:rPr lang="es-PE" altLang="es-PE" sz="2000" b="0" i="1" smtClean="0">
                          <a:solidFill>
                            <a:schemeClr val="tx1"/>
                          </a:solidFill>
                          <a:latin typeface="Cambria Math" panose="02040503050406030204" pitchFamily="18" charset="0"/>
                        </a:rPr>
                        <m:t> </m:t>
                      </m:r>
                      <m:r>
                        <a:rPr lang="es-PE" altLang="es-PE" sz="2000" b="0" i="1" smtClean="0">
                          <a:solidFill>
                            <a:schemeClr val="tx1"/>
                          </a:solidFill>
                          <a:latin typeface="Cambria Math" panose="02040503050406030204" pitchFamily="18" charset="0"/>
                        </a:rPr>
                        <m:t>𝑝𝑎𝑡𝑟𝑖𝑚𝑜𝑛𝑖𝑜</m:t>
                      </m:r>
                      <m:r>
                        <a:rPr lang="es-PE" altLang="es-PE" sz="2000" b="0" i="1" smtClean="0">
                          <a:solidFill>
                            <a:schemeClr val="tx1"/>
                          </a:solidFill>
                          <a:latin typeface="Cambria Math" panose="02040503050406030204" pitchFamily="18" charset="0"/>
                        </a:rPr>
                        <m:t>=</m:t>
                      </m:r>
                      <m:f>
                        <m:fPr>
                          <m:ctrlPr>
                            <a:rPr lang="es-PE" altLang="es-PE" sz="2000" b="0" i="1" smtClean="0">
                              <a:solidFill>
                                <a:schemeClr val="tx1"/>
                              </a:solidFill>
                              <a:latin typeface="Cambria Math" panose="02040503050406030204" pitchFamily="18" charset="0"/>
                            </a:rPr>
                          </m:ctrlPr>
                        </m:fPr>
                        <m:num>
                          <m:r>
                            <a:rPr lang="es-PE" altLang="es-PE" sz="2000" b="0" i="1" smtClean="0">
                              <a:solidFill>
                                <a:schemeClr val="tx1"/>
                              </a:solidFill>
                              <a:latin typeface="Cambria Math" panose="02040503050406030204" pitchFamily="18" charset="0"/>
                            </a:rPr>
                            <m:t>𝐹𝐶𝐹𝐸</m:t>
                          </m:r>
                        </m:num>
                        <m:den>
                          <m:sSub>
                            <m:sSubPr>
                              <m:ctrlPr>
                                <a:rPr lang="es-PE" altLang="es-PE" sz="2000" i="1">
                                  <a:solidFill>
                                    <a:schemeClr val="tx1"/>
                                  </a:solidFill>
                                  <a:latin typeface="Cambria Math" panose="02040503050406030204" pitchFamily="18" charset="0"/>
                                </a:rPr>
                              </m:ctrlPr>
                            </m:sSubPr>
                            <m:e>
                              <m:r>
                                <a:rPr lang="es-PE" altLang="es-PE" sz="2000" i="1">
                                  <a:solidFill>
                                    <a:schemeClr val="tx1"/>
                                  </a:solidFill>
                                  <a:latin typeface="Cambria Math" panose="02040503050406030204" pitchFamily="18" charset="0"/>
                                </a:rPr>
                                <m:t>𝐾</m:t>
                              </m:r>
                            </m:e>
                            <m:sub>
                              <m:r>
                                <a:rPr lang="es-PE" altLang="es-PE" sz="2000" i="1">
                                  <a:solidFill>
                                    <a:schemeClr val="tx1"/>
                                  </a:solidFill>
                                  <a:latin typeface="Cambria Math" panose="02040503050406030204" pitchFamily="18" charset="0"/>
                                </a:rPr>
                                <m:t>𝐴</m:t>
                              </m:r>
                            </m:sub>
                          </m:sSub>
                          <m:r>
                            <a:rPr lang="es-PE" altLang="es-PE" sz="2000" b="0" i="1" smtClean="0">
                              <a:solidFill>
                                <a:schemeClr val="tx1"/>
                              </a:solidFill>
                              <a:latin typeface="Cambria Math" panose="02040503050406030204" pitchFamily="18" charset="0"/>
                            </a:rPr>
                            <m:t>−</m:t>
                          </m:r>
                          <m:r>
                            <a:rPr lang="es-PE" altLang="es-PE" sz="2000" b="0" i="1" smtClean="0">
                              <a:solidFill>
                                <a:schemeClr val="tx1"/>
                              </a:solidFill>
                              <a:latin typeface="Cambria Math" panose="02040503050406030204" pitchFamily="18" charset="0"/>
                            </a:rPr>
                            <m:t>𝑔</m:t>
                          </m:r>
                        </m:den>
                      </m:f>
                    </m:oMath>
                  </m:oMathPara>
                </a14:m>
                <a:endParaRPr lang="es-ES_tradnl" altLang="es-PE" sz="2800" dirty="0">
                  <a:solidFill>
                    <a:schemeClr val="tx1"/>
                  </a:solidFill>
                  <a:latin typeface="Arial Narrow" panose="020B0606020202030204" pitchFamily="34" charset="0"/>
                </a:endParaRPr>
              </a:p>
            </p:txBody>
          </p:sp>
        </mc:Choice>
        <mc:Fallback xmlns="">
          <p:sp>
            <p:nvSpPr>
              <p:cNvPr id="27" name="Text Box 19">
                <a:extLst>
                  <a:ext uri="{FF2B5EF4-FFF2-40B4-BE49-F238E27FC236}">
                    <a16:creationId xmlns:a16="http://schemas.microsoft.com/office/drawing/2014/main" id="{1ECB6761-4AC9-4268-9452-31D755153A52}"/>
                  </a:ext>
                </a:extLst>
              </p:cNvPr>
              <p:cNvSpPr txBox="1">
                <a:spLocks noRot="1" noChangeAspect="1" noMove="1" noResize="1" noEditPoints="1" noAdjustHandles="1" noChangeArrowheads="1" noChangeShapeType="1" noTextEdit="1"/>
              </p:cNvSpPr>
              <p:nvPr/>
            </p:nvSpPr>
            <p:spPr bwMode="auto">
              <a:xfrm>
                <a:off x="6499301" y="4274954"/>
                <a:ext cx="4496647" cy="726675"/>
              </a:xfrm>
              <a:prstGeom prst="rect">
                <a:avLst/>
              </a:prstGeom>
              <a:blipFill>
                <a:blip r:embed="rId8"/>
                <a:stretch>
                  <a:fillRect/>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CuadroTexto 19">
                <a:extLst>
                  <a:ext uri="{FF2B5EF4-FFF2-40B4-BE49-F238E27FC236}">
                    <a16:creationId xmlns:a16="http://schemas.microsoft.com/office/drawing/2014/main" id="{91B6D99C-3EA8-4A24-8F02-ADD0841C4DFF}"/>
                  </a:ext>
                </a:extLst>
              </p:cNvPr>
              <p:cNvSpPr txBox="1"/>
              <p:nvPr/>
            </p:nvSpPr>
            <p:spPr>
              <a:xfrm>
                <a:off x="1219200" y="5062284"/>
                <a:ext cx="9869593" cy="1815882"/>
              </a:xfrm>
              <a:prstGeom prst="rect">
                <a:avLst/>
              </a:prstGeom>
              <a:noFill/>
            </p:spPr>
            <p:txBody>
              <a:bodyPr wrap="square" rtlCol="0">
                <a:spAutoFit/>
              </a:bodyPr>
              <a:lstStyle/>
              <a:p>
                <a:r>
                  <a:rPr lang="es-PE" sz="1600" dirty="0"/>
                  <a:t>Donde:</a:t>
                </a:r>
              </a:p>
              <a:p>
                <a14:m>
                  <m:oMath xmlns:m="http://schemas.openxmlformats.org/officeDocument/2006/math">
                    <m:sSub>
                      <m:sSubPr>
                        <m:ctrlPr>
                          <a:rPr lang="es-PE" altLang="es-PE" sz="1600" b="0" i="1" smtClean="0">
                            <a:solidFill>
                              <a:schemeClr val="tx1"/>
                            </a:solidFill>
                            <a:latin typeface="Cambria Math" panose="02040503050406030204" pitchFamily="18" charset="0"/>
                          </a:rPr>
                        </m:ctrlPr>
                      </m:sSubPr>
                      <m:e>
                        <m:r>
                          <a:rPr lang="es-PE" altLang="es-PE" sz="1600" b="0" i="1" smtClean="0">
                            <a:solidFill>
                              <a:schemeClr val="tx1"/>
                            </a:solidFill>
                            <a:latin typeface="Cambria Math" panose="02040503050406030204" pitchFamily="18" charset="0"/>
                          </a:rPr>
                          <m:t>𝐾</m:t>
                        </m:r>
                      </m:e>
                      <m:sub>
                        <m:r>
                          <a:rPr lang="es-PE" altLang="es-PE" sz="1600" b="0" i="1" smtClean="0">
                            <a:solidFill>
                              <a:schemeClr val="tx1"/>
                            </a:solidFill>
                            <a:latin typeface="Cambria Math" panose="02040503050406030204" pitchFamily="18" charset="0"/>
                          </a:rPr>
                          <m:t>𝐴</m:t>
                        </m:r>
                      </m:sub>
                    </m:sSub>
                    <m:r>
                      <a:rPr lang="es-PE" altLang="es-PE" sz="1600" b="0" i="0" smtClean="0">
                        <a:solidFill>
                          <a:schemeClr val="tx1"/>
                        </a:solidFill>
                        <a:latin typeface="Cambria Math" panose="02040503050406030204" pitchFamily="18" charset="0"/>
                      </a:rPr>
                      <m:t>:</m:t>
                    </m:r>
                  </m:oMath>
                </a14:m>
                <a:r>
                  <a:rPr lang="es-PE" sz="1600" dirty="0"/>
                  <a:t> Costo de la acción </a:t>
                </a:r>
              </a:p>
              <a:p>
                <a:r>
                  <a:rPr lang="es-PE" sz="1600" dirty="0"/>
                  <a:t>EBIT: Beneficio antes de intereses e impuestos, t: tasa impositiva</a:t>
                </a:r>
              </a:p>
              <a:p>
                <a:r>
                  <a:rPr lang="es-PE" sz="1600" dirty="0"/>
                  <a:t>Dep: Depreciación de activos</a:t>
                </a:r>
              </a:p>
              <a:p>
                <a:r>
                  <a:rPr lang="es-PE" sz="1600" dirty="0"/>
                  <a:t>FCInv: Flujo de caja de inversión </a:t>
                </a:r>
              </a:p>
              <a:p>
                <a:r>
                  <a:rPr lang="es-PE" sz="1600" dirty="0"/>
                  <a:t>WCInv: Capital de trabajo </a:t>
                </a:r>
              </a:p>
              <a:p>
                <a:r>
                  <a:rPr lang="es-PE" sz="1600" dirty="0"/>
                  <a:t>Net Borrowing: Deuda neta</a:t>
                </a:r>
              </a:p>
            </p:txBody>
          </p:sp>
        </mc:Choice>
        <mc:Fallback xmlns="">
          <p:sp>
            <p:nvSpPr>
              <p:cNvPr id="29" name="CuadroTexto 19">
                <a:extLst>
                  <a:ext uri="{FF2B5EF4-FFF2-40B4-BE49-F238E27FC236}">
                    <a16:creationId xmlns:a16="http://schemas.microsoft.com/office/drawing/2014/main" id="{91B6D99C-3EA8-4A24-8F02-ADD0841C4DFF}"/>
                  </a:ext>
                </a:extLst>
              </p:cNvPr>
              <p:cNvSpPr txBox="1">
                <a:spLocks noRot="1" noChangeAspect="1" noMove="1" noResize="1" noEditPoints="1" noAdjustHandles="1" noChangeArrowheads="1" noChangeShapeType="1" noTextEdit="1"/>
              </p:cNvSpPr>
              <p:nvPr/>
            </p:nvSpPr>
            <p:spPr>
              <a:xfrm>
                <a:off x="1219200" y="5062284"/>
                <a:ext cx="9869593" cy="1815882"/>
              </a:xfrm>
              <a:prstGeom prst="rect">
                <a:avLst/>
              </a:prstGeom>
              <a:blipFill>
                <a:blip r:embed="rId9"/>
                <a:stretch>
                  <a:fillRect l="-309" t="-1007" b="-3356"/>
                </a:stretch>
              </a:blipFill>
            </p:spPr>
            <p:txBody>
              <a:bodyPr/>
              <a:lstStyle/>
              <a:p>
                <a:r>
                  <a:rPr lang="en-US">
                    <a:noFill/>
                  </a:rPr>
                  <a:t> </a:t>
                </a:r>
              </a:p>
            </p:txBody>
          </p:sp>
        </mc:Fallback>
      </mc:AlternateContent>
    </p:spTree>
    <p:extLst>
      <p:ext uri="{BB962C8B-B14F-4D97-AF65-F5344CB8AC3E}">
        <p14:creationId xmlns:p14="http://schemas.microsoft.com/office/powerpoint/2010/main" val="28071302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ángulo 4"/>
          <p:cNvSpPr/>
          <p:nvPr/>
        </p:nvSpPr>
        <p:spPr>
          <a:xfrm>
            <a:off x="2692403" y="1562884"/>
            <a:ext cx="7342696" cy="705810"/>
          </a:xfrm>
          <a:prstGeom prst="rect">
            <a:avLst/>
          </a:prstGeom>
          <a:solidFill>
            <a:srgbClr val="EEEEE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br>
              <a:rPr lang="es-ES" dirty="0"/>
            </a:br>
            <a:endParaRPr lang="es-PE" dirty="0"/>
          </a:p>
        </p:txBody>
      </p:sp>
      <p:sp>
        <p:nvSpPr>
          <p:cNvPr id="4" name="CuadroTexto 3"/>
          <p:cNvSpPr txBox="1"/>
          <p:nvPr/>
        </p:nvSpPr>
        <p:spPr>
          <a:xfrm>
            <a:off x="2112529" y="469408"/>
            <a:ext cx="7951354" cy="523220"/>
          </a:xfrm>
          <a:prstGeom prst="rect">
            <a:avLst/>
          </a:prstGeom>
          <a:noFill/>
        </p:spPr>
        <p:txBody>
          <a:bodyPr wrap="square" rtlCol="0">
            <a:spAutoFit/>
          </a:bodyPr>
          <a:lstStyle/>
          <a:p>
            <a:r>
              <a:rPr lang="es-PE" sz="2800" b="1" dirty="0">
                <a:solidFill>
                  <a:srgbClr val="EC8549"/>
                </a:solidFill>
              </a:rPr>
              <a:t>Cuestionario - Microeconomía</a:t>
            </a:r>
          </a:p>
        </p:txBody>
      </p:sp>
      <p:sp>
        <p:nvSpPr>
          <p:cNvPr id="5" name="Rectángulo 4"/>
          <p:cNvSpPr/>
          <p:nvPr/>
        </p:nvSpPr>
        <p:spPr>
          <a:xfrm>
            <a:off x="2540002" y="3123079"/>
            <a:ext cx="7519257" cy="705810"/>
          </a:xfrm>
          <a:prstGeom prst="rect">
            <a:avLst/>
          </a:prstGeom>
          <a:solidFill>
            <a:srgbClr val="EEEEE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s-ES" dirty="0">
                <a:solidFill>
                  <a:schemeClr val="accent1">
                    <a:lumMod val="75000"/>
                  </a:schemeClr>
                </a:solidFill>
              </a:rPr>
              <a:t>En el análisis del intercambio que utiliza el gráfico de la caja de</a:t>
            </a:r>
          </a:p>
          <a:p>
            <a:pPr algn="ctr"/>
            <a:r>
              <a:rPr lang="es-ES" dirty="0" err="1">
                <a:solidFill>
                  <a:schemeClr val="accent1">
                    <a:lumMod val="75000"/>
                  </a:schemeClr>
                </a:solidFill>
              </a:rPr>
              <a:t>Edgeworth</a:t>
            </a:r>
            <a:r>
              <a:rPr lang="es-ES" dirty="0">
                <a:solidFill>
                  <a:schemeClr val="accent1">
                    <a:lumMod val="75000"/>
                  </a:schemeClr>
                </a:solidFill>
              </a:rPr>
              <a:t>, explique por qué las relaciones marginales de sustitución de los</a:t>
            </a:r>
          </a:p>
          <a:p>
            <a:pPr algn="ctr"/>
            <a:r>
              <a:rPr lang="es-ES" dirty="0">
                <a:solidFill>
                  <a:schemeClr val="accent1">
                    <a:lumMod val="75000"/>
                  </a:schemeClr>
                </a:solidFill>
              </a:rPr>
              <a:t>dos consumidores son iguales en todos los puntos de la curva de contrato.</a:t>
            </a:r>
            <a:endParaRPr lang="es-PE" dirty="0">
              <a:solidFill>
                <a:schemeClr val="accent1">
                  <a:lumMod val="75000"/>
                </a:schemeClr>
              </a:solidFill>
            </a:endParaRPr>
          </a:p>
        </p:txBody>
      </p:sp>
      <p:sp>
        <p:nvSpPr>
          <p:cNvPr id="7" name="Rectángulo 6"/>
          <p:cNvSpPr/>
          <p:nvPr/>
        </p:nvSpPr>
        <p:spPr>
          <a:xfrm>
            <a:off x="2094062" y="1555264"/>
            <a:ext cx="695326" cy="705304"/>
          </a:xfrm>
          <a:prstGeom prst="rect">
            <a:avLst/>
          </a:prstGeom>
          <a:solidFill>
            <a:srgbClr val="0032A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PE"/>
          </a:p>
        </p:txBody>
      </p:sp>
      <p:sp>
        <p:nvSpPr>
          <p:cNvPr id="8" name="CuadroTexto 7"/>
          <p:cNvSpPr txBox="1"/>
          <p:nvPr/>
        </p:nvSpPr>
        <p:spPr>
          <a:xfrm>
            <a:off x="2235202" y="1524693"/>
            <a:ext cx="609601" cy="707886"/>
          </a:xfrm>
          <a:prstGeom prst="rect">
            <a:avLst/>
          </a:prstGeom>
          <a:noFill/>
        </p:spPr>
        <p:txBody>
          <a:bodyPr wrap="square" rtlCol="0">
            <a:spAutoFit/>
          </a:bodyPr>
          <a:lstStyle/>
          <a:p>
            <a:r>
              <a:rPr lang="es-PE" sz="4000" b="1" dirty="0">
                <a:solidFill>
                  <a:schemeClr val="bg1">
                    <a:lumMod val="95000"/>
                  </a:schemeClr>
                </a:solidFill>
              </a:rPr>
              <a:t>1</a:t>
            </a:r>
          </a:p>
        </p:txBody>
      </p:sp>
      <p:sp>
        <p:nvSpPr>
          <p:cNvPr id="10" name="Rectángulo 9"/>
          <p:cNvSpPr/>
          <p:nvPr/>
        </p:nvSpPr>
        <p:spPr>
          <a:xfrm>
            <a:off x="2094062" y="3118847"/>
            <a:ext cx="695326" cy="705304"/>
          </a:xfrm>
          <a:prstGeom prst="rect">
            <a:avLst/>
          </a:prstGeom>
          <a:solidFill>
            <a:srgbClr val="0032A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PE"/>
          </a:p>
        </p:txBody>
      </p:sp>
      <p:sp>
        <p:nvSpPr>
          <p:cNvPr id="11" name="CuadroTexto 10"/>
          <p:cNvSpPr txBox="1"/>
          <p:nvPr/>
        </p:nvSpPr>
        <p:spPr>
          <a:xfrm>
            <a:off x="2235202" y="3076269"/>
            <a:ext cx="609601" cy="707886"/>
          </a:xfrm>
          <a:prstGeom prst="rect">
            <a:avLst/>
          </a:prstGeom>
          <a:noFill/>
        </p:spPr>
        <p:txBody>
          <a:bodyPr wrap="square" rtlCol="0">
            <a:spAutoFit/>
          </a:bodyPr>
          <a:lstStyle/>
          <a:p>
            <a:r>
              <a:rPr lang="es-PE" sz="4000" b="1" dirty="0">
                <a:solidFill>
                  <a:schemeClr val="bg1">
                    <a:lumMod val="95000"/>
                  </a:schemeClr>
                </a:solidFill>
              </a:rPr>
              <a:t>3</a:t>
            </a:r>
          </a:p>
        </p:txBody>
      </p:sp>
      <p:cxnSp>
        <p:nvCxnSpPr>
          <p:cNvPr id="23" name="Conector recto 2"/>
          <p:cNvCxnSpPr/>
          <p:nvPr/>
        </p:nvCxnSpPr>
        <p:spPr>
          <a:xfrm>
            <a:off x="2112529" y="1078740"/>
            <a:ext cx="7951354" cy="0"/>
          </a:xfrm>
          <a:prstGeom prst="line">
            <a:avLst/>
          </a:prstGeom>
          <a:ln w="57150" cap="rnd" cmpd="sng">
            <a:solidFill>
              <a:srgbClr val="B0ACAB"/>
            </a:solidFill>
            <a:round/>
          </a:ln>
          <a:effectLst/>
        </p:spPr>
        <p:style>
          <a:lnRef idx="2">
            <a:schemeClr val="accent1"/>
          </a:lnRef>
          <a:fillRef idx="0">
            <a:schemeClr val="accent1"/>
          </a:fillRef>
          <a:effectRef idx="1">
            <a:schemeClr val="accent1"/>
          </a:effectRef>
          <a:fontRef idx="minor">
            <a:schemeClr val="tx1"/>
          </a:fontRef>
        </p:style>
      </p:cxnSp>
      <p:sp>
        <p:nvSpPr>
          <p:cNvPr id="34" name="Rectángulo 4">
            <a:extLst>
              <a:ext uri="{FF2B5EF4-FFF2-40B4-BE49-F238E27FC236}">
                <a16:creationId xmlns:a16="http://schemas.microsoft.com/office/drawing/2014/main" id="{18FAEB60-CF4F-4BF6-A8F3-9C8B26CCA1B2}"/>
              </a:ext>
            </a:extLst>
          </p:cNvPr>
          <p:cNvSpPr/>
          <p:nvPr/>
        </p:nvSpPr>
        <p:spPr>
          <a:xfrm>
            <a:off x="2515841" y="2332282"/>
            <a:ext cx="7519257" cy="705810"/>
          </a:xfrm>
          <a:prstGeom prst="rect">
            <a:avLst/>
          </a:prstGeom>
          <a:solidFill>
            <a:srgbClr val="EEEEE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PE">
              <a:solidFill>
                <a:srgbClr val="002060"/>
              </a:solidFill>
            </a:endParaRPr>
          </a:p>
        </p:txBody>
      </p:sp>
      <p:sp>
        <p:nvSpPr>
          <p:cNvPr id="35" name="1 CuadroTexto">
            <a:extLst>
              <a:ext uri="{FF2B5EF4-FFF2-40B4-BE49-F238E27FC236}">
                <a16:creationId xmlns:a16="http://schemas.microsoft.com/office/drawing/2014/main" id="{C636910D-0966-4C3A-B0F5-443EAF4E87D4}"/>
              </a:ext>
            </a:extLst>
          </p:cNvPr>
          <p:cNvSpPr txBox="1"/>
          <p:nvPr/>
        </p:nvSpPr>
        <p:spPr>
          <a:xfrm>
            <a:off x="2842867" y="1581008"/>
            <a:ext cx="7519256" cy="646331"/>
          </a:xfrm>
          <a:prstGeom prst="rect">
            <a:avLst/>
          </a:prstGeom>
          <a:noFill/>
        </p:spPr>
        <p:txBody>
          <a:bodyPr wrap="square" rtlCol="0">
            <a:spAutoFit/>
          </a:bodyPr>
          <a:lstStyle/>
          <a:p>
            <a:r>
              <a:rPr lang="es-ES" dirty="0">
                <a:solidFill>
                  <a:schemeClr val="accent1">
                    <a:lumMod val="75000"/>
                  </a:schemeClr>
                </a:solidFill>
              </a:rPr>
              <a:t>¿Por qué pueden hacer los efectos de retroalimentación que un análisis de</a:t>
            </a:r>
            <a:br>
              <a:rPr lang="es-ES" dirty="0">
                <a:solidFill>
                  <a:schemeClr val="accent1">
                    <a:lumMod val="75000"/>
                  </a:schemeClr>
                </a:solidFill>
              </a:rPr>
            </a:br>
            <a:r>
              <a:rPr lang="es-ES" dirty="0">
                <a:solidFill>
                  <a:schemeClr val="accent1">
                    <a:lumMod val="75000"/>
                  </a:schemeClr>
                </a:solidFill>
              </a:rPr>
              <a:t>equilibrio general sea muy diferente de un análisis de equilibrio parcial? </a:t>
            </a:r>
          </a:p>
        </p:txBody>
      </p:sp>
      <p:sp>
        <p:nvSpPr>
          <p:cNvPr id="36" name="Rectángulo 9">
            <a:extLst>
              <a:ext uri="{FF2B5EF4-FFF2-40B4-BE49-F238E27FC236}">
                <a16:creationId xmlns:a16="http://schemas.microsoft.com/office/drawing/2014/main" id="{758EC7F2-1CE5-42EC-93A2-37BD661DF820}"/>
              </a:ext>
            </a:extLst>
          </p:cNvPr>
          <p:cNvSpPr/>
          <p:nvPr/>
        </p:nvSpPr>
        <p:spPr>
          <a:xfrm>
            <a:off x="2090221" y="2328050"/>
            <a:ext cx="695326" cy="705304"/>
          </a:xfrm>
          <a:prstGeom prst="rect">
            <a:avLst/>
          </a:prstGeom>
          <a:solidFill>
            <a:srgbClr val="0032A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PE"/>
          </a:p>
        </p:txBody>
      </p:sp>
      <p:sp>
        <p:nvSpPr>
          <p:cNvPr id="37" name="CuadroTexto 10">
            <a:extLst>
              <a:ext uri="{FF2B5EF4-FFF2-40B4-BE49-F238E27FC236}">
                <a16:creationId xmlns:a16="http://schemas.microsoft.com/office/drawing/2014/main" id="{10AB8771-E322-4E0F-B4EB-8F47A479C92F}"/>
              </a:ext>
            </a:extLst>
          </p:cNvPr>
          <p:cNvSpPr txBox="1"/>
          <p:nvPr/>
        </p:nvSpPr>
        <p:spPr>
          <a:xfrm>
            <a:off x="2211041" y="2315952"/>
            <a:ext cx="609601" cy="707886"/>
          </a:xfrm>
          <a:prstGeom prst="rect">
            <a:avLst/>
          </a:prstGeom>
          <a:noFill/>
        </p:spPr>
        <p:txBody>
          <a:bodyPr wrap="square" rtlCol="0">
            <a:spAutoFit/>
          </a:bodyPr>
          <a:lstStyle/>
          <a:p>
            <a:r>
              <a:rPr lang="es-PE" sz="4000" b="1" dirty="0">
                <a:solidFill>
                  <a:schemeClr val="bg1">
                    <a:lumMod val="95000"/>
                  </a:schemeClr>
                </a:solidFill>
              </a:rPr>
              <a:t>2</a:t>
            </a:r>
          </a:p>
        </p:txBody>
      </p:sp>
      <p:pic>
        <p:nvPicPr>
          <p:cNvPr id="38" name="Imagen 37">
            <a:extLst>
              <a:ext uri="{FF2B5EF4-FFF2-40B4-BE49-F238E27FC236}">
                <a16:creationId xmlns:a16="http://schemas.microsoft.com/office/drawing/2014/main" id="{D9C24F92-8E67-46EB-27CC-06BA48F72DCE}"/>
              </a:ext>
            </a:extLst>
          </p:cNvPr>
          <p:cNvPicPr>
            <a:picLocks noChangeAspect="1"/>
          </p:cNvPicPr>
          <p:nvPr/>
        </p:nvPicPr>
        <p:blipFill rotWithShape="1">
          <a:blip r:embed="rId3"/>
          <a:srcRect t="9947"/>
          <a:stretch/>
        </p:blipFill>
        <p:spPr>
          <a:xfrm>
            <a:off x="8903222" y="48754"/>
            <a:ext cx="2616875" cy="1003977"/>
          </a:xfrm>
          <a:prstGeom prst="rect">
            <a:avLst/>
          </a:prstGeom>
        </p:spPr>
      </p:pic>
      <p:sp>
        <p:nvSpPr>
          <p:cNvPr id="39" name="1 CuadroTexto">
            <a:extLst>
              <a:ext uri="{FF2B5EF4-FFF2-40B4-BE49-F238E27FC236}">
                <a16:creationId xmlns:a16="http://schemas.microsoft.com/office/drawing/2014/main" id="{BD53DA32-ABD3-5C55-D5CF-0F795616A89F}"/>
              </a:ext>
            </a:extLst>
          </p:cNvPr>
          <p:cNvSpPr txBox="1"/>
          <p:nvPr/>
        </p:nvSpPr>
        <p:spPr>
          <a:xfrm>
            <a:off x="2840438" y="2332945"/>
            <a:ext cx="7122680" cy="646331"/>
          </a:xfrm>
          <a:prstGeom prst="rect">
            <a:avLst/>
          </a:prstGeom>
          <a:noFill/>
        </p:spPr>
        <p:txBody>
          <a:bodyPr wrap="square" rtlCol="0">
            <a:spAutoFit/>
          </a:bodyPr>
          <a:lstStyle/>
          <a:p>
            <a:r>
              <a:rPr lang="es-ES" b="1" dirty="0">
                <a:solidFill>
                  <a:srgbClr val="002060"/>
                </a:solidFill>
              </a:rPr>
              <a:t>Explique cómo puede representarse simultáneamente en el gráfico de la caja de </a:t>
            </a:r>
            <a:r>
              <a:rPr lang="es-ES" b="1" dirty="0" err="1">
                <a:solidFill>
                  <a:srgbClr val="002060"/>
                </a:solidFill>
              </a:rPr>
              <a:t>Edgeworth</a:t>
            </a:r>
            <a:r>
              <a:rPr lang="es-ES" b="1" dirty="0">
                <a:solidFill>
                  <a:srgbClr val="002060"/>
                </a:solidFill>
              </a:rPr>
              <a:t> las cestas de mercado que poseen dos consumidores</a:t>
            </a:r>
          </a:p>
        </p:txBody>
      </p:sp>
      <p:pic>
        <p:nvPicPr>
          <p:cNvPr id="19" name="Picture 2" descr="Intro to Microeconomics - StreetFins">
            <a:extLst>
              <a:ext uri="{FF2B5EF4-FFF2-40B4-BE49-F238E27FC236}">
                <a16:creationId xmlns:a16="http://schemas.microsoft.com/office/drawing/2014/main" id="{3488DE60-58B8-5E40-DBC8-349006D9997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39525" y="4388401"/>
            <a:ext cx="3048322" cy="17151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473909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B1B7001-AEB6-2B4B-8530-D7C1C021FFBE}"/>
              </a:ext>
            </a:extLst>
          </p:cNvPr>
          <p:cNvSpPr>
            <a:spLocks noGrp="1"/>
          </p:cNvSpPr>
          <p:nvPr>
            <p:ph type="title"/>
          </p:nvPr>
        </p:nvSpPr>
        <p:spPr/>
        <p:txBody>
          <a:bodyPr/>
          <a:lstStyle/>
          <a:p>
            <a:r>
              <a:rPr lang="es-PE" dirty="0">
                <a:solidFill>
                  <a:schemeClr val="accent1">
                    <a:lumMod val="50000"/>
                  </a:schemeClr>
                </a:solidFill>
                <a:latin typeface="Aharoni" panose="020F0502020204030204" pitchFamily="34" charset="0"/>
                <a:cs typeface="Aharoni" panose="020F0502020204030204" pitchFamily="34" charset="0"/>
              </a:rPr>
              <a:t>Ejercicio 9</a:t>
            </a:r>
          </a:p>
        </p:txBody>
      </p:sp>
      <p:sp>
        <p:nvSpPr>
          <p:cNvPr id="16" name="CuadroTexto 15">
            <a:extLst>
              <a:ext uri="{FF2B5EF4-FFF2-40B4-BE49-F238E27FC236}">
                <a16:creationId xmlns:a16="http://schemas.microsoft.com/office/drawing/2014/main" id="{5C0A9CCE-E8AE-4FA6-9177-B8088F4F5B20}"/>
              </a:ext>
            </a:extLst>
          </p:cNvPr>
          <p:cNvSpPr txBox="1"/>
          <p:nvPr/>
        </p:nvSpPr>
        <p:spPr>
          <a:xfrm>
            <a:off x="1533747" y="6308209"/>
            <a:ext cx="6108404" cy="369332"/>
          </a:xfrm>
          <a:prstGeom prst="rect">
            <a:avLst/>
          </a:prstGeom>
          <a:noFill/>
        </p:spPr>
        <p:txBody>
          <a:bodyPr wrap="square">
            <a:spAutoFit/>
          </a:bodyPr>
          <a:lstStyle/>
          <a:p>
            <a:r>
              <a:rPr lang="en-US" dirty="0"/>
              <a:t>N° 45 – Examen CEU 2013 BCR</a:t>
            </a:r>
          </a:p>
        </p:txBody>
      </p:sp>
      <p:sp>
        <p:nvSpPr>
          <p:cNvPr id="11" name="CuadroTexto 10">
            <a:extLst>
              <a:ext uri="{FF2B5EF4-FFF2-40B4-BE49-F238E27FC236}">
                <a16:creationId xmlns:a16="http://schemas.microsoft.com/office/drawing/2014/main" id="{C0E24169-2877-49B9-B102-1C78AD7CEA38}"/>
              </a:ext>
            </a:extLst>
          </p:cNvPr>
          <p:cNvSpPr txBox="1"/>
          <p:nvPr/>
        </p:nvSpPr>
        <p:spPr>
          <a:xfrm>
            <a:off x="5563486" y="6199655"/>
            <a:ext cx="6108404" cy="646331"/>
          </a:xfrm>
          <a:prstGeom prst="rect">
            <a:avLst/>
          </a:prstGeom>
          <a:noFill/>
        </p:spPr>
        <p:txBody>
          <a:bodyPr wrap="square">
            <a:spAutoFit/>
          </a:bodyPr>
          <a:lstStyle/>
          <a:p>
            <a:r>
              <a:rPr lang="en-US" dirty="0"/>
              <a:t>Fuente: Proyección institucional BCRP</a:t>
            </a:r>
          </a:p>
          <a:p>
            <a:r>
              <a:rPr lang="en-US" dirty="0"/>
              <a:t>https://www.bcrp.gob.pe/proyeccion-institucional/cursos.html</a:t>
            </a:r>
          </a:p>
        </p:txBody>
      </p:sp>
      <p:sp>
        <p:nvSpPr>
          <p:cNvPr id="12" name="CuadroTexto 11">
            <a:extLst>
              <a:ext uri="{FF2B5EF4-FFF2-40B4-BE49-F238E27FC236}">
                <a16:creationId xmlns:a16="http://schemas.microsoft.com/office/drawing/2014/main" id="{47FF83B5-FA5E-4954-994B-53CBC46E25E8}"/>
              </a:ext>
            </a:extLst>
          </p:cNvPr>
          <p:cNvSpPr txBox="1"/>
          <p:nvPr/>
        </p:nvSpPr>
        <p:spPr>
          <a:xfrm>
            <a:off x="970220" y="1402139"/>
            <a:ext cx="10701670" cy="2031325"/>
          </a:xfrm>
          <a:prstGeom prst="rect">
            <a:avLst/>
          </a:prstGeom>
          <a:noFill/>
        </p:spPr>
        <p:txBody>
          <a:bodyPr wrap="square">
            <a:spAutoFit/>
          </a:bodyPr>
          <a:lstStyle/>
          <a:p>
            <a:r>
              <a:rPr lang="es-ES" dirty="0"/>
              <a:t>45. Un analista recopila la siguiente información acerca de la estructura de capital, los componentes de costo antes de impuestos y datos de mercado de una compañía. La tasa de impuesto de la compañía es de 40%</a:t>
            </a:r>
          </a:p>
          <a:p>
            <a:endParaRPr lang="es-ES" dirty="0"/>
          </a:p>
          <a:p>
            <a:r>
              <a:rPr lang="es-ES" dirty="0"/>
              <a:t>Use el método de Descuento de Dividendos (DDM-Dividend Discount Model Approach) para hallar el costo del capital. El costo promedio ponderado del capital (WACC) de la compañía es de: </a:t>
            </a:r>
          </a:p>
          <a:p>
            <a:endParaRPr lang="es-ES" dirty="0"/>
          </a:p>
          <a:p>
            <a:r>
              <a:rPr lang="pt-BR" dirty="0"/>
              <a:t>a) 10,99% b) 11,63% c) 11,92% d) 10,73% e) N.A</a:t>
            </a:r>
            <a:endParaRPr lang="en-US" dirty="0"/>
          </a:p>
        </p:txBody>
      </p:sp>
      <p:pic>
        <p:nvPicPr>
          <p:cNvPr id="10" name="Imagen 9">
            <a:extLst>
              <a:ext uri="{FF2B5EF4-FFF2-40B4-BE49-F238E27FC236}">
                <a16:creationId xmlns:a16="http://schemas.microsoft.com/office/drawing/2014/main" id="{9BA02647-8864-44B7-ADFD-B964D9D67DE4}"/>
              </a:ext>
            </a:extLst>
          </p:cNvPr>
          <p:cNvPicPr>
            <a:picLocks noChangeAspect="1"/>
          </p:cNvPicPr>
          <p:nvPr/>
        </p:nvPicPr>
        <p:blipFill>
          <a:blip r:embed="rId3"/>
          <a:stretch>
            <a:fillRect/>
          </a:stretch>
        </p:blipFill>
        <p:spPr>
          <a:xfrm>
            <a:off x="1036673" y="3429000"/>
            <a:ext cx="5956308" cy="2743438"/>
          </a:xfrm>
          <a:prstGeom prst="rect">
            <a:avLst/>
          </a:prstGeom>
        </p:spPr>
      </p:pic>
      <mc:AlternateContent xmlns:mc="http://schemas.openxmlformats.org/markup-compatibility/2006" xmlns:a14="http://schemas.microsoft.com/office/drawing/2010/main">
        <mc:Choice Requires="a14">
          <p:sp>
            <p:nvSpPr>
              <p:cNvPr id="15" name="CuadroTexto 14">
                <a:extLst>
                  <a:ext uri="{FF2B5EF4-FFF2-40B4-BE49-F238E27FC236}">
                    <a16:creationId xmlns:a16="http://schemas.microsoft.com/office/drawing/2014/main" id="{87450F64-B112-4A99-90E9-A8B7E2D60B90}"/>
                  </a:ext>
                </a:extLst>
              </p:cNvPr>
              <p:cNvSpPr txBox="1"/>
              <p:nvPr/>
            </p:nvSpPr>
            <p:spPr>
              <a:xfrm>
                <a:off x="8749708" y="2944793"/>
                <a:ext cx="6108404" cy="369332"/>
              </a:xfrm>
              <a:prstGeom prst="rect">
                <a:avLst/>
              </a:prstGeom>
              <a:noFill/>
            </p:spPr>
            <p:txBody>
              <a:bodyPr wrap="square">
                <a:spAutoFit/>
              </a:bodyPr>
              <a:lstStyle/>
              <a:p>
                <a14:m>
                  <m:oMath xmlns:m="http://schemas.openxmlformats.org/officeDocument/2006/math">
                    <m:r>
                      <a:rPr lang="es-PE" altLang="es-PE" i="1" smtClean="0">
                        <a:latin typeface="Cambria Math" panose="02040503050406030204" pitchFamily="18" charset="0"/>
                      </a:rPr>
                      <m:t>𝑔</m:t>
                    </m:r>
                  </m:oMath>
                </a14:m>
                <a:r>
                  <a:rPr lang="en-US" dirty="0"/>
                  <a:t> =b*ROE </a:t>
                </a:r>
              </a:p>
            </p:txBody>
          </p:sp>
        </mc:Choice>
        <mc:Fallback xmlns="">
          <p:sp>
            <p:nvSpPr>
              <p:cNvPr id="15" name="CuadroTexto 14">
                <a:extLst>
                  <a:ext uri="{FF2B5EF4-FFF2-40B4-BE49-F238E27FC236}">
                    <a16:creationId xmlns:a16="http://schemas.microsoft.com/office/drawing/2014/main" id="{87450F64-B112-4A99-90E9-A8B7E2D60B90}"/>
                  </a:ext>
                </a:extLst>
              </p:cNvPr>
              <p:cNvSpPr txBox="1">
                <a:spLocks noRot="1" noChangeAspect="1" noMove="1" noResize="1" noEditPoints="1" noAdjustHandles="1" noChangeArrowheads="1" noChangeShapeType="1" noTextEdit="1"/>
              </p:cNvSpPr>
              <p:nvPr/>
            </p:nvSpPr>
            <p:spPr>
              <a:xfrm>
                <a:off x="8749708" y="2944793"/>
                <a:ext cx="6108404" cy="369332"/>
              </a:xfrm>
              <a:prstGeom prst="rect">
                <a:avLst/>
              </a:prstGeom>
              <a:blipFill>
                <a:blip r:embed="rId4"/>
                <a:stretch>
                  <a:fillRect t="-8197"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 Box 19">
                <a:extLst>
                  <a:ext uri="{FF2B5EF4-FFF2-40B4-BE49-F238E27FC236}">
                    <a16:creationId xmlns:a16="http://schemas.microsoft.com/office/drawing/2014/main" id="{A3B7F769-7E92-4D69-8EF5-930A159DEB49}"/>
                  </a:ext>
                </a:extLst>
              </p:cNvPr>
              <p:cNvSpPr txBox="1">
                <a:spLocks noChangeArrowheads="1"/>
              </p:cNvSpPr>
              <p:nvPr/>
            </p:nvSpPr>
            <p:spPr bwMode="auto">
              <a:xfrm>
                <a:off x="7824978" y="3325257"/>
                <a:ext cx="3240536" cy="487955"/>
              </a:xfrm>
              <a:prstGeom prst="rect">
                <a:avLst/>
              </a:prstGeom>
              <a:solidFill>
                <a:schemeClr val="accent6">
                  <a:lumMod val="20000"/>
                  <a:lumOff val="80000"/>
                </a:schemeClr>
              </a:solidFill>
              <a:ln>
                <a:noFill/>
              </a:ln>
              <a:effectLst/>
            </p:spPr>
            <p:txBody>
              <a:bodyPr wrap="square" lIns="0" tIns="46800" rIns="0" bIns="46800" anchor="ctr">
                <a:spAutoFit/>
              </a:bodyPr>
              <a:lstStyle>
                <a:lvl1pPr eaLnBrk="0" hangingPunct="0">
                  <a:tabLst>
                    <a:tab pos="766763" algn="l"/>
                  </a:tabLst>
                  <a:defRPr sz="2400">
                    <a:solidFill>
                      <a:schemeClr val="tx2"/>
                    </a:solidFill>
                    <a:latin typeface="Arial" panose="020B0604020202020204" pitchFamily="34" charset="0"/>
                  </a:defRPr>
                </a:lvl1pPr>
                <a:lvl2pPr marL="742950" indent="-285750" eaLnBrk="0" hangingPunct="0">
                  <a:tabLst>
                    <a:tab pos="766763" algn="l"/>
                  </a:tabLst>
                  <a:defRPr sz="2400">
                    <a:solidFill>
                      <a:schemeClr val="tx2"/>
                    </a:solidFill>
                    <a:latin typeface="Arial" panose="020B0604020202020204" pitchFamily="34" charset="0"/>
                  </a:defRPr>
                </a:lvl2pPr>
                <a:lvl3pPr marL="1143000" indent="-228600" eaLnBrk="0" hangingPunct="0">
                  <a:tabLst>
                    <a:tab pos="766763" algn="l"/>
                  </a:tabLst>
                  <a:defRPr sz="2400">
                    <a:solidFill>
                      <a:schemeClr val="tx2"/>
                    </a:solidFill>
                    <a:latin typeface="Arial" panose="020B0604020202020204" pitchFamily="34" charset="0"/>
                  </a:defRPr>
                </a:lvl3pPr>
                <a:lvl4pPr marL="1600200" indent="-228600" eaLnBrk="0" hangingPunct="0">
                  <a:tabLst>
                    <a:tab pos="766763" algn="l"/>
                  </a:tabLst>
                  <a:defRPr sz="2400">
                    <a:solidFill>
                      <a:schemeClr val="tx2"/>
                    </a:solidFill>
                    <a:latin typeface="Arial" panose="020B0604020202020204" pitchFamily="34" charset="0"/>
                  </a:defRPr>
                </a:lvl4pPr>
                <a:lvl5pPr marL="2057400" indent="-228600" eaLnBrk="0" hangingPunct="0">
                  <a:tabLst>
                    <a:tab pos="766763" algn="l"/>
                  </a:tabLst>
                  <a:defRPr sz="2400">
                    <a:solidFill>
                      <a:schemeClr val="tx2"/>
                    </a:solidFill>
                    <a:latin typeface="Arial" panose="020B0604020202020204" pitchFamily="34" charset="0"/>
                  </a:defRPr>
                </a:lvl5pPr>
                <a:lvl6pPr marL="2514600" indent="-228600" eaLnBrk="0" fontAlgn="base" hangingPunct="0">
                  <a:spcBef>
                    <a:spcPct val="0"/>
                  </a:spcBef>
                  <a:spcAft>
                    <a:spcPct val="0"/>
                  </a:spcAft>
                  <a:tabLst>
                    <a:tab pos="766763" algn="l"/>
                  </a:tabLst>
                  <a:defRPr sz="2400">
                    <a:solidFill>
                      <a:schemeClr val="tx2"/>
                    </a:solidFill>
                    <a:latin typeface="Arial" panose="020B0604020202020204" pitchFamily="34" charset="0"/>
                  </a:defRPr>
                </a:lvl6pPr>
                <a:lvl7pPr marL="2971800" indent="-228600" eaLnBrk="0" fontAlgn="base" hangingPunct="0">
                  <a:spcBef>
                    <a:spcPct val="0"/>
                  </a:spcBef>
                  <a:spcAft>
                    <a:spcPct val="0"/>
                  </a:spcAft>
                  <a:tabLst>
                    <a:tab pos="766763" algn="l"/>
                  </a:tabLst>
                  <a:defRPr sz="2400">
                    <a:solidFill>
                      <a:schemeClr val="tx2"/>
                    </a:solidFill>
                    <a:latin typeface="Arial" panose="020B0604020202020204" pitchFamily="34" charset="0"/>
                  </a:defRPr>
                </a:lvl7pPr>
                <a:lvl8pPr marL="3429000" indent="-228600" eaLnBrk="0" fontAlgn="base" hangingPunct="0">
                  <a:spcBef>
                    <a:spcPct val="0"/>
                  </a:spcBef>
                  <a:spcAft>
                    <a:spcPct val="0"/>
                  </a:spcAft>
                  <a:tabLst>
                    <a:tab pos="766763" algn="l"/>
                  </a:tabLst>
                  <a:defRPr sz="2400">
                    <a:solidFill>
                      <a:schemeClr val="tx2"/>
                    </a:solidFill>
                    <a:latin typeface="Arial" panose="020B0604020202020204" pitchFamily="34" charset="0"/>
                  </a:defRPr>
                </a:lvl8pPr>
                <a:lvl9pPr marL="3886200" indent="-228600" eaLnBrk="0" fontAlgn="base" hangingPunct="0">
                  <a:spcBef>
                    <a:spcPct val="0"/>
                  </a:spcBef>
                  <a:spcAft>
                    <a:spcPct val="0"/>
                  </a:spcAft>
                  <a:tabLst>
                    <a:tab pos="766763" algn="l"/>
                  </a:tabLst>
                  <a:defRPr sz="2400">
                    <a:solidFill>
                      <a:schemeClr val="tx2"/>
                    </a:solidFill>
                    <a:latin typeface="Arial" panose="020B0604020202020204" pitchFamily="34" charset="0"/>
                  </a:defRPr>
                </a:lvl9pPr>
              </a:lstStyle>
              <a:p>
                <a:pPr algn="ctr" eaLnBrk="1" hangingPunct="1">
                  <a:spcBef>
                    <a:spcPct val="50000"/>
                  </a:spcBef>
                </a:pPr>
                <a14:m>
                  <m:oMath xmlns:m="http://schemas.openxmlformats.org/officeDocument/2006/math">
                    <m:r>
                      <a:rPr lang="es-PE" altLang="es-PE" sz="1800" b="0" i="1" smtClean="0">
                        <a:solidFill>
                          <a:schemeClr val="tx1"/>
                        </a:solidFill>
                        <a:latin typeface="Cambria Math" panose="02040503050406030204" pitchFamily="18" charset="0"/>
                      </a:rPr>
                      <m:t>𝑊𝐴𝐶𝐶</m:t>
                    </m:r>
                    <m:r>
                      <a:rPr lang="es-PE" altLang="es-PE" sz="1800" b="0" i="1" smtClean="0">
                        <a:solidFill>
                          <a:schemeClr val="tx1"/>
                        </a:solidFill>
                        <a:latin typeface="Cambria Math" panose="02040503050406030204" pitchFamily="18" charset="0"/>
                      </a:rPr>
                      <m:t>=</m:t>
                    </m:r>
                    <m:f>
                      <m:fPr>
                        <m:ctrlPr>
                          <a:rPr lang="es-PE" altLang="es-PE" sz="1800" b="0" i="1" smtClean="0">
                            <a:solidFill>
                              <a:schemeClr val="tx1"/>
                            </a:solidFill>
                            <a:latin typeface="Cambria Math" panose="02040503050406030204" pitchFamily="18" charset="0"/>
                          </a:rPr>
                        </m:ctrlPr>
                      </m:fPr>
                      <m:num>
                        <m:r>
                          <a:rPr lang="es-PE" altLang="es-PE" sz="1800" b="0" i="1" smtClean="0">
                            <a:solidFill>
                              <a:schemeClr val="tx1"/>
                            </a:solidFill>
                            <a:latin typeface="Cambria Math" panose="02040503050406030204" pitchFamily="18" charset="0"/>
                          </a:rPr>
                          <m:t>𝐸</m:t>
                        </m:r>
                      </m:num>
                      <m:den>
                        <m:r>
                          <a:rPr lang="es-PE" altLang="es-PE" sz="1800" b="0" i="1" smtClean="0">
                            <a:solidFill>
                              <a:schemeClr val="tx1"/>
                            </a:solidFill>
                            <a:latin typeface="Cambria Math" panose="02040503050406030204" pitchFamily="18" charset="0"/>
                          </a:rPr>
                          <m:t>𝑉</m:t>
                        </m:r>
                      </m:den>
                    </m:f>
                    <m:sSub>
                      <m:sSubPr>
                        <m:ctrlPr>
                          <a:rPr lang="es-PE" altLang="es-PE" sz="1800" b="0" i="1" smtClean="0">
                            <a:solidFill>
                              <a:schemeClr val="tx1"/>
                            </a:solidFill>
                            <a:latin typeface="Cambria Math" panose="02040503050406030204" pitchFamily="18" charset="0"/>
                          </a:rPr>
                        </m:ctrlPr>
                      </m:sSubPr>
                      <m:e>
                        <m:r>
                          <a:rPr lang="es-PE" altLang="es-PE" sz="1800" b="0" i="1" smtClean="0">
                            <a:solidFill>
                              <a:schemeClr val="tx1"/>
                            </a:solidFill>
                            <a:latin typeface="Cambria Math" panose="02040503050406030204" pitchFamily="18" charset="0"/>
                          </a:rPr>
                          <m:t>𝐾</m:t>
                        </m:r>
                      </m:e>
                      <m:sub>
                        <m:r>
                          <a:rPr lang="es-PE" altLang="es-PE" sz="1800" b="0" i="1" smtClean="0">
                            <a:solidFill>
                              <a:schemeClr val="tx1"/>
                            </a:solidFill>
                            <a:latin typeface="Cambria Math" panose="02040503050406030204" pitchFamily="18" charset="0"/>
                          </a:rPr>
                          <m:t>𝐴</m:t>
                        </m:r>
                      </m:sub>
                    </m:sSub>
                  </m:oMath>
                </a14:m>
                <a:r>
                  <a:rPr lang="es-ES_tradnl" altLang="es-PE" sz="1800" dirty="0">
                    <a:solidFill>
                      <a:schemeClr val="tx1"/>
                    </a:solidFill>
                    <a:latin typeface="Arial Narrow" panose="020B0606020202030204" pitchFamily="34" charset="0"/>
                  </a:rPr>
                  <a:t>+</a:t>
                </a:r>
                <a:r>
                  <a:rPr lang="es-PE" altLang="es-PE" sz="1800" dirty="0">
                    <a:solidFill>
                      <a:schemeClr val="tx1"/>
                    </a:solidFill>
                  </a:rPr>
                  <a:t> </a:t>
                </a:r>
                <a14:m>
                  <m:oMath xmlns:m="http://schemas.openxmlformats.org/officeDocument/2006/math">
                    <m:f>
                      <m:fPr>
                        <m:ctrlPr>
                          <a:rPr lang="es-PE" altLang="es-PE" sz="1800" i="1">
                            <a:solidFill>
                              <a:schemeClr val="tx1"/>
                            </a:solidFill>
                            <a:latin typeface="Cambria Math" panose="02040503050406030204" pitchFamily="18" charset="0"/>
                          </a:rPr>
                        </m:ctrlPr>
                      </m:fPr>
                      <m:num>
                        <m:r>
                          <a:rPr lang="es-PE" altLang="es-PE" sz="1800" b="0" i="1" smtClean="0">
                            <a:solidFill>
                              <a:schemeClr val="tx1"/>
                            </a:solidFill>
                            <a:latin typeface="Cambria Math" panose="02040503050406030204" pitchFamily="18" charset="0"/>
                          </a:rPr>
                          <m:t>𝐷</m:t>
                        </m:r>
                      </m:num>
                      <m:den>
                        <m:r>
                          <a:rPr lang="es-PE" altLang="es-PE" sz="1800" i="1">
                            <a:solidFill>
                              <a:schemeClr val="tx1"/>
                            </a:solidFill>
                            <a:latin typeface="Cambria Math" panose="02040503050406030204" pitchFamily="18" charset="0"/>
                          </a:rPr>
                          <m:t>𝑉</m:t>
                        </m:r>
                      </m:den>
                    </m:f>
                    <m:sSub>
                      <m:sSubPr>
                        <m:ctrlPr>
                          <a:rPr lang="es-PE" altLang="es-PE" sz="1800" i="1">
                            <a:solidFill>
                              <a:schemeClr val="tx1"/>
                            </a:solidFill>
                            <a:latin typeface="Cambria Math" panose="02040503050406030204" pitchFamily="18" charset="0"/>
                          </a:rPr>
                        </m:ctrlPr>
                      </m:sSubPr>
                      <m:e>
                        <m:r>
                          <a:rPr lang="es-PE" altLang="es-PE" sz="1800" i="1">
                            <a:solidFill>
                              <a:schemeClr val="tx1"/>
                            </a:solidFill>
                            <a:latin typeface="Cambria Math" panose="02040503050406030204" pitchFamily="18" charset="0"/>
                          </a:rPr>
                          <m:t>𝐾</m:t>
                        </m:r>
                      </m:e>
                      <m:sub>
                        <m:r>
                          <a:rPr lang="es-PE" altLang="es-PE" sz="1800" b="0" i="1" smtClean="0">
                            <a:solidFill>
                              <a:schemeClr val="tx1"/>
                            </a:solidFill>
                            <a:latin typeface="Cambria Math" panose="02040503050406030204" pitchFamily="18" charset="0"/>
                          </a:rPr>
                          <m:t>𝐷</m:t>
                        </m:r>
                      </m:sub>
                    </m:sSub>
                    <m:r>
                      <a:rPr lang="es-PE" altLang="es-PE" sz="1800" b="0" i="1" smtClean="0">
                        <a:solidFill>
                          <a:schemeClr val="tx1"/>
                        </a:solidFill>
                        <a:latin typeface="Cambria Math" panose="02040503050406030204" pitchFamily="18" charset="0"/>
                      </a:rPr>
                      <m:t>(1−</m:t>
                    </m:r>
                    <m:r>
                      <a:rPr lang="es-PE" altLang="es-PE" sz="1800" b="0" i="1" smtClean="0">
                        <a:solidFill>
                          <a:schemeClr val="tx1"/>
                        </a:solidFill>
                        <a:latin typeface="Cambria Math" panose="02040503050406030204" pitchFamily="18" charset="0"/>
                      </a:rPr>
                      <m:t>𝑇</m:t>
                    </m:r>
                    <m:r>
                      <a:rPr lang="es-PE" altLang="es-PE" sz="1800" b="0" i="1" smtClean="0">
                        <a:solidFill>
                          <a:schemeClr val="tx1"/>
                        </a:solidFill>
                        <a:latin typeface="Cambria Math" panose="02040503050406030204" pitchFamily="18" charset="0"/>
                      </a:rPr>
                      <m:t>)</m:t>
                    </m:r>
                  </m:oMath>
                </a14:m>
                <a:endParaRPr lang="es-ES_tradnl" altLang="es-PE" sz="1800" dirty="0">
                  <a:solidFill>
                    <a:schemeClr val="tx1"/>
                  </a:solidFill>
                  <a:latin typeface="Arial Narrow" panose="020B0606020202030204" pitchFamily="34" charset="0"/>
                </a:endParaRPr>
              </a:p>
            </p:txBody>
          </p:sp>
        </mc:Choice>
        <mc:Fallback xmlns="">
          <p:sp>
            <p:nvSpPr>
              <p:cNvPr id="17" name="Text Box 19">
                <a:extLst>
                  <a:ext uri="{FF2B5EF4-FFF2-40B4-BE49-F238E27FC236}">
                    <a16:creationId xmlns:a16="http://schemas.microsoft.com/office/drawing/2014/main" id="{A3B7F769-7E92-4D69-8EF5-930A159DEB49}"/>
                  </a:ext>
                </a:extLst>
              </p:cNvPr>
              <p:cNvSpPr txBox="1">
                <a:spLocks noRot="1" noChangeAspect="1" noMove="1" noResize="1" noEditPoints="1" noAdjustHandles="1" noChangeArrowheads="1" noChangeShapeType="1" noTextEdit="1"/>
              </p:cNvSpPr>
              <p:nvPr/>
            </p:nvSpPr>
            <p:spPr bwMode="auto">
              <a:xfrm>
                <a:off x="7824978" y="3325257"/>
                <a:ext cx="3240536" cy="487955"/>
              </a:xfrm>
              <a:prstGeom prst="rect">
                <a:avLst/>
              </a:prstGeom>
              <a:blipFill>
                <a:blip r:embed="rId5"/>
                <a:stretch>
                  <a:fillRect b="-6173"/>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CuadroTexto 17">
                <a:extLst>
                  <a:ext uri="{FF2B5EF4-FFF2-40B4-BE49-F238E27FC236}">
                    <a16:creationId xmlns:a16="http://schemas.microsoft.com/office/drawing/2014/main" id="{0186F6B9-D192-44C3-887B-C60230524A46}"/>
                  </a:ext>
                </a:extLst>
              </p:cNvPr>
              <p:cNvSpPr txBox="1"/>
              <p:nvPr/>
            </p:nvSpPr>
            <p:spPr>
              <a:xfrm>
                <a:off x="7743160" y="3966279"/>
                <a:ext cx="3697473" cy="71468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s-PE" altLang="es-PE" i="1" smtClean="0">
                              <a:latin typeface="Cambria Math" panose="02040503050406030204" pitchFamily="18" charset="0"/>
                            </a:rPr>
                          </m:ctrlPr>
                        </m:sSubPr>
                        <m:e>
                          <m:r>
                            <a:rPr lang="es-PE" altLang="es-PE" i="1">
                              <a:latin typeface="Cambria Math" panose="02040503050406030204" pitchFamily="18" charset="0"/>
                            </a:rPr>
                            <m:t>𝐾</m:t>
                          </m:r>
                        </m:e>
                        <m:sub>
                          <m:r>
                            <a:rPr lang="es-PE" altLang="es-PE" i="1">
                              <a:latin typeface="Cambria Math" panose="02040503050406030204" pitchFamily="18" charset="0"/>
                            </a:rPr>
                            <m:t>𝐴</m:t>
                          </m:r>
                        </m:sub>
                      </m:sSub>
                      <m:r>
                        <a:rPr lang="es-PE" altLang="es-PE" sz="1800" b="0" i="1" smtClean="0">
                          <a:solidFill>
                            <a:schemeClr val="tx1"/>
                          </a:solidFill>
                          <a:latin typeface="Cambria Math" panose="02040503050406030204" pitchFamily="18" charset="0"/>
                        </a:rPr>
                        <m:t>=</m:t>
                      </m:r>
                      <m:d>
                        <m:dPr>
                          <m:ctrlPr>
                            <a:rPr lang="es-PE" altLang="es-PE" i="1">
                              <a:latin typeface="Cambria Math" panose="02040503050406030204" pitchFamily="18" charset="0"/>
                            </a:rPr>
                          </m:ctrlPr>
                        </m:dPr>
                        <m:e>
                          <m:f>
                            <m:fPr>
                              <m:ctrlPr>
                                <a:rPr lang="es-PE" altLang="es-PE" i="1">
                                  <a:latin typeface="Cambria Math" panose="02040503050406030204" pitchFamily="18" charset="0"/>
                                </a:rPr>
                              </m:ctrlPr>
                            </m:fPr>
                            <m:num>
                              <m:sSub>
                                <m:sSubPr>
                                  <m:ctrlPr>
                                    <a:rPr lang="es-PE" altLang="es-PE" i="1">
                                      <a:latin typeface="Cambria Math" panose="02040503050406030204" pitchFamily="18" charset="0"/>
                                    </a:rPr>
                                  </m:ctrlPr>
                                </m:sSubPr>
                                <m:e>
                                  <m:r>
                                    <a:rPr lang="es-PE" altLang="es-PE" i="1">
                                      <a:latin typeface="Cambria Math" panose="02040503050406030204" pitchFamily="18" charset="0"/>
                                    </a:rPr>
                                    <m:t>𝐷𝑖𝑣</m:t>
                                  </m:r>
                                </m:e>
                                <m:sub>
                                  <m:r>
                                    <a:rPr lang="es-PE" altLang="es-PE" i="1">
                                      <a:latin typeface="Cambria Math" panose="02040503050406030204" pitchFamily="18" charset="0"/>
                                    </a:rPr>
                                    <m:t>0</m:t>
                                  </m:r>
                                </m:sub>
                              </m:sSub>
                              <m:d>
                                <m:dPr>
                                  <m:ctrlPr>
                                    <a:rPr lang="es-PE" altLang="es-PE" i="1">
                                      <a:latin typeface="Cambria Math" panose="02040503050406030204" pitchFamily="18" charset="0"/>
                                    </a:rPr>
                                  </m:ctrlPr>
                                </m:dPr>
                                <m:e>
                                  <m:r>
                                    <a:rPr lang="es-PE" altLang="es-PE" i="1">
                                      <a:latin typeface="Cambria Math" panose="02040503050406030204" pitchFamily="18" charset="0"/>
                                    </a:rPr>
                                    <m:t>1+</m:t>
                                  </m:r>
                                  <m:r>
                                    <a:rPr lang="es-PE" altLang="es-PE" i="1">
                                      <a:latin typeface="Cambria Math" panose="02040503050406030204" pitchFamily="18" charset="0"/>
                                    </a:rPr>
                                    <m:t>𝑔</m:t>
                                  </m:r>
                                </m:e>
                              </m:d>
                            </m:num>
                            <m:den>
                              <m:r>
                                <a:rPr lang="es-PE" altLang="es-PE" i="1">
                                  <a:latin typeface="Cambria Math" panose="02040503050406030204" pitchFamily="18" charset="0"/>
                                </a:rPr>
                                <m:t>𝑃</m:t>
                              </m:r>
                            </m:den>
                          </m:f>
                        </m:e>
                      </m:d>
                      <m:r>
                        <a:rPr lang="es-PE" altLang="es-PE" b="0" i="1" smtClean="0">
                          <a:latin typeface="Cambria Math" panose="02040503050406030204" pitchFamily="18" charset="0"/>
                        </a:rPr>
                        <m:t>+</m:t>
                      </m:r>
                      <m:r>
                        <a:rPr lang="es-PE" altLang="es-PE" i="1">
                          <a:latin typeface="Cambria Math" panose="02040503050406030204" pitchFamily="18" charset="0"/>
                        </a:rPr>
                        <m:t>𝑔</m:t>
                      </m:r>
                    </m:oMath>
                  </m:oMathPara>
                </a14:m>
                <a:endParaRPr lang="en-US" dirty="0"/>
              </a:p>
            </p:txBody>
          </p:sp>
        </mc:Choice>
        <mc:Fallback xmlns="">
          <p:sp>
            <p:nvSpPr>
              <p:cNvPr id="18" name="CuadroTexto 17">
                <a:extLst>
                  <a:ext uri="{FF2B5EF4-FFF2-40B4-BE49-F238E27FC236}">
                    <a16:creationId xmlns:a16="http://schemas.microsoft.com/office/drawing/2014/main" id="{0186F6B9-D192-44C3-887B-C60230524A46}"/>
                  </a:ext>
                </a:extLst>
              </p:cNvPr>
              <p:cNvSpPr txBox="1">
                <a:spLocks noRot="1" noChangeAspect="1" noMove="1" noResize="1" noEditPoints="1" noAdjustHandles="1" noChangeArrowheads="1" noChangeShapeType="1" noTextEdit="1"/>
              </p:cNvSpPr>
              <p:nvPr/>
            </p:nvSpPr>
            <p:spPr>
              <a:xfrm>
                <a:off x="7743160" y="3966279"/>
                <a:ext cx="3697473" cy="714683"/>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CuadroTexto 19">
                <a:extLst>
                  <a:ext uri="{FF2B5EF4-FFF2-40B4-BE49-F238E27FC236}">
                    <a16:creationId xmlns:a16="http://schemas.microsoft.com/office/drawing/2014/main" id="{FC6697CE-3769-41AF-900E-53BEE6D5FE1B}"/>
                  </a:ext>
                </a:extLst>
              </p:cNvPr>
              <p:cNvSpPr txBox="1"/>
              <p:nvPr/>
            </p:nvSpPr>
            <p:spPr>
              <a:xfrm>
                <a:off x="5731825" y="4806395"/>
                <a:ext cx="7426842" cy="4113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s-PE" altLang="es-PE" sz="1800" i="1" smtClean="0">
                              <a:solidFill>
                                <a:schemeClr val="tx1"/>
                              </a:solidFill>
                              <a:latin typeface="Cambria Math" panose="02040503050406030204" pitchFamily="18" charset="0"/>
                            </a:rPr>
                          </m:ctrlPr>
                        </m:sSubPr>
                        <m:e>
                          <m:r>
                            <a:rPr lang="es-PE" altLang="es-PE" sz="1800" i="1">
                              <a:solidFill>
                                <a:schemeClr val="tx1"/>
                              </a:solidFill>
                              <a:latin typeface="Cambria Math" panose="02040503050406030204" pitchFamily="18" charset="0"/>
                            </a:rPr>
                            <m:t>𝐾</m:t>
                          </m:r>
                        </m:e>
                        <m:sub>
                          <m:r>
                            <a:rPr lang="es-PE" altLang="es-PE" sz="1800" b="0" i="1" smtClean="0">
                              <a:solidFill>
                                <a:schemeClr val="tx1"/>
                              </a:solidFill>
                              <a:latin typeface="Cambria Math" panose="02040503050406030204" pitchFamily="18" charset="0"/>
                            </a:rPr>
                            <m:t>𝐴</m:t>
                          </m:r>
                        </m:sub>
                      </m:sSub>
                      <m:r>
                        <a:rPr lang="es-PE" altLang="es-PE" sz="1800" b="0" i="1" smtClean="0">
                          <a:solidFill>
                            <a:schemeClr val="tx1"/>
                          </a:solidFill>
                          <a:latin typeface="Cambria Math" panose="02040503050406030204" pitchFamily="18" charset="0"/>
                        </a:rPr>
                        <m:t>=</m:t>
                      </m:r>
                      <m:r>
                        <a:rPr lang="es-PE" altLang="es-PE" sz="1800" b="0" i="1" smtClean="0">
                          <a:solidFill>
                            <a:schemeClr val="tx1"/>
                          </a:solidFill>
                          <a:latin typeface="Cambria Math" panose="02040503050406030204" pitchFamily="18" charset="0"/>
                        </a:rPr>
                        <m:t>𝐸</m:t>
                      </m:r>
                      <m:d>
                        <m:dPr>
                          <m:ctrlPr>
                            <a:rPr lang="es-PE" altLang="es-PE" sz="1800" b="0" i="1" smtClean="0">
                              <a:solidFill>
                                <a:schemeClr val="tx1"/>
                              </a:solidFill>
                              <a:latin typeface="Cambria Math" panose="02040503050406030204" pitchFamily="18" charset="0"/>
                            </a:rPr>
                          </m:ctrlPr>
                        </m:dPr>
                        <m:e>
                          <m:r>
                            <a:rPr lang="es-PE" altLang="es-PE" sz="1800" b="0" i="1" smtClean="0">
                              <a:solidFill>
                                <a:schemeClr val="tx1"/>
                              </a:solidFill>
                              <a:latin typeface="Cambria Math" panose="02040503050406030204" pitchFamily="18" charset="0"/>
                            </a:rPr>
                            <m:t>𝑟</m:t>
                          </m:r>
                        </m:e>
                      </m:d>
                      <m:r>
                        <a:rPr lang="es-PE" altLang="es-PE" sz="1800" b="0" i="1" smtClean="0">
                          <a:solidFill>
                            <a:schemeClr val="tx1"/>
                          </a:solidFill>
                          <a:latin typeface="Cambria Math" panose="02040503050406030204" pitchFamily="18" charset="0"/>
                        </a:rPr>
                        <m:t>=</m:t>
                      </m:r>
                      <m:sSub>
                        <m:sSubPr>
                          <m:ctrlPr>
                            <a:rPr lang="es-PE" altLang="es-PE" sz="1800" b="0" i="1" smtClean="0">
                              <a:solidFill>
                                <a:schemeClr val="tx1"/>
                              </a:solidFill>
                              <a:latin typeface="Cambria Math" panose="02040503050406030204" pitchFamily="18" charset="0"/>
                            </a:rPr>
                          </m:ctrlPr>
                        </m:sSubPr>
                        <m:e>
                          <m:r>
                            <a:rPr lang="es-PE" altLang="es-PE" sz="1800" b="0" i="1" smtClean="0">
                              <a:solidFill>
                                <a:schemeClr val="tx1"/>
                              </a:solidFill>
                              <a:latin typeface="Cambria Math" panose="02040503050406030204" pitchFamily="18" charset="0"/>
                            </a:rPr>
                            <m:t>𝑟</m:t>
                          </m:r>
                        </m:e>
                        <m:sub>
                          <m:r>
                            <a:rPr lang="es-PE" altLang="es-PE" sz="1800" b="0" i="1" smtClean="0">
                              <a:solidFill>
                                <a:schemeClr val="tx1"/>
                              </a:solidFill>
                              <a:latin typeface="Cambria Math" panose="02040503050406030204" pitchFamily="18" charset="0"/>
                            </a:rPr>
                            <m:t>𝑓</m:t>
                          </m:r>
                        </m:sub>
                      </m:sSub>
                      <m:r>
                        <a:rPr lang="es-PE" altLang="es-PE" sz="1800" b="0" i="1" smtClean="0">
                          <a:solidFill>
                            <a:schemeClr val="tx1"/>
                          </a:solidFill>
                          <a:latin typeface="Cambria Math" panose="02040503050406030204" pitchFamily="18" charset="0"/>
                        </a:rPr>
                        <m:t>+</m:t>
                      </m:r>
                      <m:r>
                        <a:rPr lang="es-PE" altLang="es-PE" sz="1800" b="0" i="1" smtClean="0">
                          <a:solidFill>
                            <a:schemeClr val="tx1"/>
                          </a:solidFill>
                          <a:latin typeface="Cambria Math" panose="02040503050406030204" pitchFamily="18" charset="0"/>
                          <a:ea typeface="Cambria Math" panose="02040503050406030204" pitchFamily="18" charset="0"/>
                        </a:rPr>
                        <m:t>𝛽</m:t>
                      </m:r>
                      <m:r>
                        <a:rPr lang="es-PE" altLang="es-PE" sz="1800" b="0" i="1" smtClean="0">
                          <a:solidFill>
                            <a:schemeClr val="tx1"/>
                          </a:solidFill>
                          <a:latin typeface="Cambria Math" panose="02040503050406030204" pitchFamily="18" charset="0"/>
                          <a:ea typeface="Cambria Math" panose="02040503050406030204" pitchFamily="18" charset="0"/>
                        </a:rPr>
                        <m:t> </m:t>
                      </m:r>
                      <m:d>
                        <m:dPr>
                          <m:ctrlPr>
                            <a:rPr lang="es-PE" altLang="es-PE" sz="1800" b="0" i="1" smtClean="0">
                              <a:solidFill>
                                <a:schemeClr val="tx1"/>
                              </a:solidFill>
                              <a:latin typeface="Cambria Math" panose="02040503050406030204" pitchFamily="18" charset="0"/>
                              <a:ea typeface="Cambria Math" panose="02040503050406030204" pitchFamily="18" charset="0"/>
                            </a:rPr>
                          </m:ctrlPr>
                        </m:dPr>
                        <m:e>
                          <m:r>
                            <a:rPr lang="es-PE" altLang="es-PE" sz="1800" b="0" i="1" smtClean="0">
                              <a:solidFill>
                                <a:schemeClr val="tx1"/>
                              </a:solidFill>
                              <a:latin typeface="Cambria Math" panose="02040503050406030204" pitchFamily="18" charset="0"/>
                              <a:ea typeface="Cambria Math" panose="02040503050406030204" pitchFamily="18" charset="0"/>
                            </a:rPr>
                            <m:t>𝐸</m:t>
                          </m:r>
                          <m:r>
                            <a:rPr lang="es-PE" altLang="es-PE" sz="1800" b="0" i="1" smtClean="0">
                              <a:solidFill>
                                <a:schemeClr val="tx1"/>
                              </a:solidFill>
                              <a:latin typeface="Cambria Math" panose="02040503050406030204" pitchFamily="18" charset="0"/>
                              <a:ea typeface="Cambria Math" panose="02040503050406030204" pitchFamily="18" charset="0"/>
                            </a:rPr>
                            <m:t>(</m:t>
                          </m:r>
                          <m:sSub>
                            <m:sSubPr>
                              <m:ctrlPr>
                                <a:rPr lang="es-PE" altLang="es-PE" sz="1800" i="1">
                                  <a:solidFill>
                                    <a:schemeClr val="tx1"/>
                                  </a:solidFill>
                                  <a:latin typeface="Cambria Math" panose="02040503050406030204" pitchFamily="18" charset="0"/>
                                </a:rPr>
                              </m:ctrlPr>
                            </m:sSubPr>
                            <m:e>
                              <m:r>
                                <a:rPr lang="es-PE" altLang="es-PE" sz="1800" i="1">
                                  <a:solidFill>
                                    <a:schemeClr val="tx1"/>
                                  </a:solidFill>
                                  <a:latin typeface="Cambria Math" panose="02040503050406030204" pitchFamily="18" charset="0"/>
                                </a:rPr>
                                <m:t>𝑟</m:t>
                              </m:r>
                            </m:e>
                            <m:sub>
                              <m:r>
                                <a:rPr lang="es-PE" altLang="es-PE" sz="1800" b="0" i="1" smtClean="0">
                                  <a:solidFill>
                                    <a:schemeClr val="tx1"/>
                                  </a:solidFill>
                                  <a:latin typeface="Cambria Math" panose="02040503050406030204" pitchFamily="18" charset="0"/>
                                </a:rPr>
                                <m:t>𝑚</m:t>
                              </m:r>
                            </m:sub>
                          </m:sSub>
                          <m:r>
                            <a:rPr lang="es-PE" altLang="es-PE" sz="1800" b="0" i="1" smtClean="0">
                              <a:solidFill>
                                <a:schemeClr val="tx1"/>
                              </a:solidFill>
                              <a:latin typeface="Cambria Math" panose="02040503050406030204" pitchFamily="18" charset="0"/>
                            </a:rPr>
                            <m:t>)−</m:t>
                          </m:r>
                          <m:sSub>
                            <m:sSubPr>
                              <m:ctrlPr>
                                <a:rPr lang="es-PE" altLang="es-PE" sz="1800" i="1">
                                  <a:solidFill>
                                    <a:schemeClr val="tx1"/>
                                  </a:solidFill>
                                  <a:latin typeface="Cambria Math" panose="02040503050406030204" pitchFamily="18" charset="0"/>
                                </a:rPr>
                              </m:ctrlPr>
                            </m:sSubPr>
                            <m:e>
                              <m:r>
                                <a:rPr lang="es-PE" altLang="es-PE" sz="1800" i="1">
                                  <a:solidFill>
                                    <a:schemeClr val="tx1"/>
                                  </a:solidFill>
                                  <a:latin typeface="Cambria Math" panose="02040503050406030204" pitchFamily="18" charset="0"/>
                                </a:rPr>
                                <m:t>𝑟</m:t>
                              </m:r>
                            </m:e>
                            <m:sub>
                              <m:r>
                                <a:rPr lang="es-PE" altLang="es-PE" sz="1800" b="0" i="1" smtClean="0">
                                  <a:solidFill>
                                    <a:schemeClr val="tx1"/>
                                  </a:solidFill>
                                  <a:latin typeface="Cambria Math" panose="02040503050406030204" pitchFamily="18" charset="0"/>
                                </a:rPr>
                                <m:t>𝑓</m:t>
                              </m:r>
                            </m:sub>
                          </m:sSub>
                        </m:e>
                      </m:d>
                    </m:oMath>
                  </m:oMathPara>
                </a14:m>
                <a:endParaRPr lang="en-US" dirty="0"/>
              </a:p>
            </p:txBody>
          </p:sp>
        </mc:Choice>
        <mc:Fallback xmlns="">
          <p:sp>
            <p:nvSpPr>
              <p:cNvPr id="20" name="CuadroTexto 19">
                <a:extLst>
                  <a:ext uri="{FF2B5EF4-FFF2-40B4-BE49-F238E27FC236}">
                    <a16:creationId xmlns:a16="http://schemas.microsoft.com/office/drawing/2014/main" id="{FC6697CE-3769-41AF-900E-53BEE6D5FE1B}"/>
                  </a:ext>
                </a:extLst>
              </p:cNvPr>
              <p:cNvSpPr txBox="1">
                <a:spLocks noRot="1" noChangeAspect="1" noMove="1" noResize="1" noEditPoints="1" noAdjustHandles="1" noChangeArrowheads="1" noChangeShapeType="1" noTextEdit="1"/>
              </p:cNvSpPr>
              <p:nvPr/>
            </p:nvSpPr>
            <p:spPr>
              <a:xfrm>
                <a:off x="5731825" y="4806395"/>
                <a:ext cx="7426842" cy="411331"/>
              </a:xfrm>
              <a:prstGeom prst="rect">
                <a:avLst/>
              </a:prstGeom>
              <a:blipFill>
                <a:blip r:embed="rId7"/>
                <a:stretch>
                  <a:fillRect b="-8824"/>
                </a:stretch>
              </a:blipFill>
            </p:spPr>
            <p:txBody>
              <a:bodyPr/>
              <a:lstStyle/>
              <a:p>
                <a:r>
                  <a:rPr lang="en-US">
                    <a:noFill/>
                  </a:rPr>
                  <a:t> </a:t>
                </a:r>
              </a:p>
            </p:txBody>
          </p:sp>
        </mc:Fallback>
      </mc:AlternateContent>
      <mc:AlternateContent xmlns:mc="http://schemas.openxmlformats.org/markup-compatibility/2006" xmlns:p14="http://schemas.microsoft.com/office/powerpoint/2010/main">
        <mc:Choice Requires="p14">
          <p:contentPart p14:bwMode="auto" r:id="rId8">
            <p14:nvContentPartPr>
              <p14:cNvPr id="3" name="Entrada de lápiz 2">
                <a:extLst>
                  <a:ext uri="{FF2B5EF4-FFF2-40B4-BE49-F238E27FC236}">
                    <a16:creationId xmlns:a16="http://schemas.microsoft.com/office/drawing/2014/main" id="{6AF96726-3387-493F-B491-12A170025D11}"/>
                  </a:ext>
                </a:extLst>
              </p14:cNvPr>
              <p14:cNvContentPartPr/>
              <p14:nvPr/>
            </p14:nvContentPartPr>
            <p14:xfrm>
              <a:off x="43200" y="759960"/>
              <a:ext cx="11823120" cy="4582800"/>
            </p14:xfrm>
          </p:contentPart>
        </mc:Choice>
        <mc:Fallback xmlns="">
          <p:pic>
            <p:nvPicPr>
              <p:cNvPr id="3" name="Entrada de lápiz 2">
                <a:extLst>
                  <a:ext uri="{FF2B5EF4-FFF2-40B4-BE49-F238E27FC236}">
                    <a16:creationId xmlns:a16="http://schemas.microsoft.com/office/drawing/2014/main" id="{6AF96726-3387-493F-B491-12A170025D11}"/>
                  </a:ext>
                </a:extLst>
              </p:cNvPr>
              <p:cNvPicPr/>
              <p:nvPr/>
            </p:nvPicPr>
            <p:blipFill>
              <a:blip r:embed="rId9"/>
              <a:stretch>
                <a:fillRect/>
              </a:stretch>
            </p:blipFill>
            <p:spPr>
              <a:xfrm>
                <a:off x="33840" y="750600"/>
                <a:ext cx="11841840" cy="4601520"/>
              </a:xfrm>
              <a:prstGeom prst="rect">
                <a:avLst/>
              </a:prstGeom>
            </p:spPr>
          </p:pic>
        </mc:Fallback>
      </mc:AlternateContent>
    </p:spTree>
    <p:extLst>
      <p:ext uri="{BB962C8B-B14F-4D97-AF65-F5344CB8AC3E}">
        <p14:creationId xmlns:p14="http://schemas.microsoft.com/office/powerpoint/2010/main" val="375839101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B1B7001-AEB6-2B4B-8530-D7C1C021FFBE}"/>
              </a:ext>
            </a:extLst>
          </p:cNvPr>
          <p:cNvSpPr>
            <a:spLocks noGrp="1"/>
          </p:cNvSpPr>
          <p:nvPr>
            <p:ph type="title"/>
          </p:nvPr>
        </p:nvSpPr>
        <p:spPr/>
        <p:txBody>
          <a:bodyPr/>
          <a:lstStyle/>
          <a:p>
            <a:r>
              <a:rPr lang="es-PE" dirty="0">
                <a:solidFill>
                  <a:schemeClr val="accent1">
                    <a:lumMod val="50000"/>
                  </a:schemeClr>
                </a:solidFill>
                <a:latin typeface="Aharoni" panose="020F0502020204030204" pitchFamily="34" charset="0"/>
                <a:cs typeface="Aharoni" panose="020F0502020204030204" pitchFamily="34" charset="0"/>
              </a:rPr>
              <a:t>Ejercicio 9</a:t>
            </a:r>
          </a:p>
        </p:txBody>
      </p:sp>
      <p:sp>
        <p:nvSpPr>
          <p:cNvPr id="16" name="CuadroTexto 15">
            <a:extLst>
              <a:ext uri="{FF2B5EF4-FFF2-40B4-BE49-F238E27FC236}">
                <a16:creationId xmlns:a16="http://schemas.microsoft.com/office/drawing/2014/main" id="{5C0A9CCE-E8AE-4FA6-9177-B8088F4F5B20}"/>
              </a:ext>
            </a:extLst>
          </p:cNvPr>
          <p:cNvSpPr txBox="1"/>
          <p:nvPr/>
        </p:nvSpPr>
        <p:spPr>
          <a:xfrm>
            <a:off x="1533747" y="6308209"/>
            <a:ext cx="6108404" cy="369332"/>
          </a:xfrm>
          <a:prstGeom prst="rect">
            <a:avLst/>
          </a:prstGeom>
          <a:noFill/>
        </p:spPr>
        <p:txBody>
          <a:bodyPr wrap="square">
            <a:spAutoFit/>
          </a:bodyPr>
          <a:lstStyle/>
          <a:p>
            <a:r>
              <a:rPr lang="en-US" dirty="0"/>
              <a:t>N° 43 – Examen CEU 2013 BCR</a:t>
            </a:r>
          </a:p>
        </p:txBody>
      </p:sp>
      <p:sp>
        <p:nvSpPr>
          <p:cNvPr id="11" name="CuadroTexto 10">
            <a:extLst>
              <a:ext uri="{FF2B5EF4-FFF2-40B4-BE49-F238E27FC236}">
                <a16:creationId xmlns:a16="http://schemas.microsoft.com/office/drawing/2014/main" id="{C0E24169-2877-49B9-B102-1C78AD7CEA38}"/>
              </a:ext>
            </a:extLst>
          </p:cNvPr>
          <p:cNvSpPr txBox="1"/>
          <p:nvPr/>
        </p:nvSpPr>
        <p:spPr>
          <a:xfrm>
            <a:off x="5563486" y="6106951"/>
            <a:ext cx="6108404" cy="646331"/>
          </a:xfrm>
          <a:prstGeom prst="rect">
            <a:avLst/>
          </a:prstGeom>
          <a:noFill/>
        </p:spPr>
        <p:txBody>
          <a:bodyPr wrap="square">
            <a:spAutoFit/>
          </a:bodyPr>
          <a:lstStyle/>
          <a:p>
            <a:r>
              <a:rPr lang="en-US" dirty="0"/>
              <a:t>Fuente: Proyección institucional BCRP</a:t>
            </a:r>
          </a:p>
          <a:p>
            <a:r>
              <a:rPr lang="en-US" dirty="0"/>
              <a:t>https://www.bcrp.gob.pe/proyeccion-institucional/cursos.html</a:t>
            </a:r>
          </a:p>
        </p:txBody>
      </p:sp>
      <p:sp>
        <p:nvSpPr>
          <p:cNvPr id="12" name="CuadroTexto 11">
            <a:extLst>
              <a:ext uri="{FF2B5EF4-FFF2-40B4-BE49-F238E27FC236}">
                <a16:creationId xmlns:a16="http://schemas.microsoft.com/office/drawing/2014/main" id="{47FF83B5-FA5E-4954-994B-53CBC46E25E8}"/>
              </a:ext>
            </a:extLst>
          </p:cNvPr>
          <p:cNvSpPr txBox="1"/>
          <p:nvPr/>
        </p:nvSpPr>
        <p:spPr>
          <a:xfrm>
            <a:off x="970220" y="1402139"/>
            <a:ext cx="5334887" cy="2308324"/>
          </a:xfrm>
          <a:prstGeom prst="rect">
            <a:avLst/>
          </a:prstGeom>
          <a:noFill/>
        </p:spPr>
        <p:txBody>
          <a:bodyPr wrap="square">
            <a:spAutoFit/>
          </a:bodyPr>
          <a:lstStyle/>
          <a:p>
            <a:r>
              <a:rPr lang="es-ES" dirty="0"/>
              <a:t>45. La tasa de impuesto de la compañía es de 40%</a:t>
            </a:r>
          </a:p>
          <a:p>
            <a:endParaRPr lang="es-ES" dirty="0"/>
          </a:p>
          <a:p>
            <a:r>
              <a:rPr lang="es-ES" dirty="0"/>
              <a:t>Use el método de Descuento de Dividendos (DDM-Dividend Discount Model Approach) para hallar el costo del capital. El costo promedio ponderado del capital (WACC) de la compañía es de: </a:t>
            </a:r>
          </a:p>
          <a:p>
            <a:endParaRPr lang="es-ES" dirty="0"/>
          </a:p>
          <a:p>
            <a:r>
              <a:rPr lang="pt-BR" dirty="0"/>
              <a:t>a) 10,99% </a:t>
            </a:r>
            <a:r>
              <a:rPr lang="pt-BR" b="1" dirty="0"/>
              <a:t>b) 11,63%</a:t>
            </a:r>
            <a:r>
              <a:rPr lang="pt-BR" dirty="0"/>
              <a:t> c) 11,92% d) 10,73% e) N.A</a:t>
            </a:r>
            <a:endParaRPr lang="en-US" dirty="0"/>
          </a:p>
        </p:txBody>
      </p:sp>
      <p:pic>
        <p:nvPicPr>
          <p:cNvPr id="10" name="Imagen 9">
            <a:extLst>
              <a:ext uri="{FF2B5EF4-FFF2-40B4-BE49-F238E27FC236}">
                <a16:creationId xmlns:a16="http://schemas.microsoft.com/office/drawing/2014/main" id="{9BA02647-8864-44B7-ADFD-B964D9D67DE4}"/>
              </a:ext>
            </a:extLst>
          </p:cNvPr>
          <p:cNvPicPr>
            <a:picLocks noChangeAspect="1"/>
          </p:cNvPicPr>
          <p:nvPr/>
        </p:nvPicPr>
        <p:blipFill>
          <a:blip r:embed="rId3"/>
          <a:stretch>
            <a:fillRect/>
          </a:stretch>
        </p:blipFill>
        <p:spPr>
          <a:xfrm>
            <a:off x="1292439" y="3928864"/>
            <a:ext cx="4271047" cy="1967217"/>
          </a:xfrm>
          <a:prstGeom prst="rect">
            <a:avLst/>
          </a:prstGeom>
        </p:spPr>
      </p:pic>
      <mc:AlternateContent xmlns:mc="http://schemas.openxmlformats.org/markup-compatibility/2006" xmlns:a14="http://schemas.microsoft.com/office/drawing/2010/main">
        <mc:Choice Requires="a14">
          <p:sp>
            <p:nvSpPr>
              <p:cNvPr id="13" name="Text Box 19">
                <a:extLst>
                  <a:ext uri="{FF2B5EF4-FFF2-40B4-BE49-F238E27FC236}">
                    <a16:creationId xmlns:a16="http://schemas.microsoft.com/office/drawing/2014/main" id="{1D6D3DF8-B779-4658-8917-CEAF63CBBBED}"/>
                  </a:ext>
                </a:extLst>
              </p:cNvPr>
              <p:cNvSpPr txBox="1">
                <a:spLocks noChangeArrowheads="1"/>
              </p:cNvSpPr>
              <p:nvPr/>
            </p:nvSpPr>
            <p:spPr bwMode="auto">
              <a:xfrm>
                <a:off x="6241370" y="1217473"/>
                <a:ext cx="5430520" cy="706476"/>
              </a:xfrm>
              <a:prstGeom prst="rect">
                <a:avLst/>
              </a:prstGeom>
              <a:solidFill>
                <a:schemeClr val="accent6">
                  <a:lumMod val="20000"/>
                  <a:lumOff val="80000"/>
                </a:schemeClr>
              </a:solidFill>
              <a:ln>
                <a:noFill/>
              </a:ln>
              <a:effectLst/>
            </p:spPr>
            <p:txBody>
              <a:bodyPr wrap="square" lIns="0" tIns="46800" rIns="0" bIns="46800" anchor="ctr">
                <a:spAutoFit/>
              </a:bodyPr>
              <a:lstStyle>
                <a:lvl1pPr eaLnBrk="0" hangingPunct="0">
                  <a:tabLst>
                    <a:tab pos="766763" algn="l"/>
                  </a:tabLst>
                  <a:defRPr sz="2400">
                    <a:solidFill>
                      <a:schemeClr val="tx2"/>
                    </a:solidFill>
                    <a:latin typeface="Arial" panose="020B0604020202020204" pitchFamily="34" charset="0"/>
                  </a:defRPr>
                </a:lvl1pPr>
                <a:lvl2pPr marL="742950" indent="-285750" eaLnBrk="0" hangingPunct="0">
                  <a:tabLst>
                    <a:tab pos="766763" algn="l"/>
                  </a:tabLst>
                  <a:defRPr sz="2400">
                    <a:solidFill>
                      <a:schemeClr val="tx2"/>
                    </a:solidFill>
                    <a:latin typeface="Arial" panose="020B0604020202020204" pitchFamily="34" charset="0"/>
                  </a:defRPr>
                </a:lvl2pPr>
                <a:lvl3pPr marL="1143000" indent="-228600" eaLnBrk="0" hangingPunct="0">
                  <a:tabLst>
                    <a:tab pos="766763" algn="l"/>
                  </a:tabLst>
                  <a:defRPr sz="2400">
                    <a:solidFill>
                      <a:schemeClr val="tx2"/>
                    </a:solidFill>
                    <a:latin typeface="Arial" panose="020B0604020202020204" pitchFamily="34" charset="0"/>
                  </a:defRPr>
                </a:lvl3pPr>
                <a:lvl4pPr marL="1600200" indent="-228600" eaLnBrk="0" hangingPunct="0">
                  <a:tabLst>
                    <a:tab pos="766763" algn="l"/>
                  </a:tabLst>
                  <a:defRPr sz="2400">
                    <a:solidFill>
                      <a:schemeClr val="tx2"/>
                    </a:solidFill>
                    <a:latin typeface="Arial" panose="020B0604020202020204" pitchFamily="34" charset="0"/>
                  </a:defRPr>
                </a:lvl4pPr>
                <a:lvl5pPr marL="2057400" indent="-228600" eaLnBrk="0" hangingPunct="0">
                  <a:tabLst>
                    <a:tab pos="766763" algn="l"/>
                  </a:tabLst>
                  <a:defRPr sz="2400">
                    <a:solidFill>
                      <a:schemeClr val="tx2"/>
                    </a:solidFill>
                    <a:latin typeface="Arial" panose="020B0604020202020204" pitchFamily="34" charset="0"/>
                  </a:defRPr>
                </a:lvl5pPr>
                <a:lvl6pPr marL="2514600" indent="-228600" eaLnBrk="0" fontAlgn="base" hangingPunct="0">
                  <a:spcBef>
                    <a:spcPct val="0"/>
                  </a:spcBef>
                  <a:spcAft>
                    <a:spcPct val="0"/>
                  </a:spcAft>
                  <a:tabLst>
                    <a:tab pos="766763" algn="l"/>
                  </a:tabLst>
                  <a:defRPr sz="2400">
                    <a:solidFill>
                      <a:schemeClr val="tx2"/>
                    </a:solidFill>
                    <a:latin typeface="Arial" panose="020B0604020202020204" pitchFamily="34" charset="0"/>
                  </a:defRPr>
                </a:lvl6pPr>
                <a:lvl7pPr marL="2971800" indent="-228600" eaLnBrk="0" fontAlgn="base" hangingPunct="0">
                  <a:spcBef>
                    <a:spcPct val="0"/>
                  </a:spcBef>
                  <a:spcAft>
                    <a:spcPct val="0"/>
                  </a:spcAft>
                  <a:tabLst>
                    <a:tab pos="766763" algn="l"/>
                  </a:tabLst>
                  <a:defRPr sz="2400">
                    <a:solidFill>
                      <a:schemeClr val="tx2"/>
                    </a:solidFill>
                    <a:latin typeface="Arial" panose="020B0604020202020204" pitchFamily="34" charset="0"/>
                  </a:defRPr>
                </a:lvl7pPr>
                <a:lvl8pPr marL="3429000" indent="-228600" eaLnBrk="0" fontAlgn="base" hangingPunct="0">
                  <a:spcBef>
                    <a:spcPct val="0"/>
                  </a:spcBef>
                  <a:spcAft>
                    <a:spcPct val="0"/>
                  </a:spcAft>
                  <a:tabLst>
                    <a:tab pos="766763" algn="l"/>
                  </a:tabLst>
                  <a:defRPr sz="2400">
                    <a:solidFill>
                      <a:schemeClr val="tx2"/>
                    </a:solidFill>
                    <a:latin typeface="Arial" panose="020B0604020202020204" pitchFamily="34" charset="0"/>
                  </a:defRPr>
                </a:lvl8pPr>
                <a:lvl9pPr marL="3886200" indent="-228600" eaLnBrk="0" fontAlgn="base" hangingPunct="0">
                  <a:spcBef>
                    <a:spcPct val="0"/>
                  </a:spcBef>
                  <a:spcAft>
                    <a:spcPct val="0"/>
                  </a:spcAft>
                  <a:tabLst>
                    <a:tab pos="766763" algn="l"/>
                  </a:tabLst>
                  <a:defRPr sz="2400">
                    <a:solidFill>
                      <a:schemeClr val="tx2"/>
                    </a:solidFill>
                    <a:latin typeface="Arial" panose="020B0604020202020204" pitchFamily="34" charset="0"/>
                  </a:defRPr>
                </a:lvl9pPr>
              </a:lstStyle>
              <a:p>
                <a:pPr algn="ctr" eaLnBrk="1" hangingPunct="1">
                  <a:spcBef>
                    <a:spcPct val="50000"/>
                  </a:spcBef>
                </a:pPr>
                <a14:m>
                  <m:oMath xmlns:m="http://schemas.openxmlformats.org/officeDocument/2006/math">
                    <m:r>
                      <a:rPr lang="es-PE" altLang="es-PE" sz="2800" b="0" i="1" smtClean="0">
                        <a:solidFill>
                          <a:schemeClr val="tx1"/>
                        </a:solidFill>
                        <a:latin typeface="Cambria Math" panose="02040503050406030204" pitchFamily="18" charset="0"/>
                      </a:rPr>
                      <m:t>𝑊𝐴𝐶𝐶</m:t>
                    </m:r>
                    <m:r>
                      <a:rPr lang="es-PE" altLang="es-PE" sz="2800" b="0" i="1" smtClean="0">
                        <a:solidFill>
                          <a:schemeClr val="tx1"/>
                        </a:solidFill>
                        <a:latin typeface="Cambria Math" panose="02040503050406030204" pitchFamily="18" charset="0"/>
                      </a:rPr>
                      <m:t>=</m:t>
                    </m:r>
                    <m:f>
                      <m:fPr>
                        <m:ctrlPr>
                          <a:rPr lang="es-PE" altLang="es-PE" sz="2800" b="0" i="1" smtClean="0">
                            <a:solidFill>
                              <a:schemeClr val="tx1"/>
                            </a:solidFill>
                            <a:latin typeface="Cambria Math" panose="02040503050406030204" pitchFamily="18" charset="0"/>
                          </a:rPr>
                        </m:ctrlPr>
                      </m:fPr>
                      <m:num>
                        <m:r>
                          <a:rPr lang="es-PE" altLang="es-PE" sz="2800" b="0" i="1" smtClean="0">
                            <a:solidFill>
                              <a:schemeClr val="tx1"/>
                            </a:solidFill>
                            <a:latin typeface="Cambria Math" panose="02040503050406030204" pitchFamily="18" charset="0"/>
                          </a:rPr>
                          <m:t>𝐸</m:t>
                        </m:r>
                      </m:num>
                      <m:den>
                        <m:r>
                          <a:rPr lang="es-PE" altLang="es-PE" sz="2800" b="0" i="1" smtClean="0">
                            <a:solidFill>
                              <a:schemeClr val="tx1"/>
                            </a:solidFill>
                            <a:latin typeface="Cambria Math" panose="02040503050406030204" pitchFamily="18" charset="0"/>
                          </a:rPr>
                          <m:t>𝑉</m:t>
                        </m:r>
                      </m:den>
                    </m:f>
                    <m:sSub>
                      <m:sSubPr>
                        <m:ctrlPr>
                          <a:rPr lang="es-PE" altLang="es-PE" sz="2800" b="0" i="1" smtClean="0">
                            <a:solidFill>
                              <a:schemeClr val="tx1"/>
                            </a:solidFill>
                            <a:latin typeface="Cambria Math" panose="02040503050406030204" pitchFamily="18" charset="0"/>
                          </a:rPr>
                        </m:ctrlPr>
                      </m:sSubPr>
                      <m:e>
                        <m:r>
                          <a:rPr lang="es-PE" altLang="es-PE" sz="2800" b="0" i="1" smtClean="0">
                            <a:solidFill>
                              <a:schemeClr val="tx1"/>
                            </a:solidFill>
                            <a:latin typeface="Cambria Math" panose="02040503050406030204" pitchFamily="18" charset="0"/>
                          </a:rPr>
                          <m:t>𝐾</m:t>
                        </m:r>
                      </m:e>
                      <m:sub>
                        <m:r>
                          <a:rPr lang="es-PE" altLang="es-PE" sz="2800" b="0" i="1" smtClean="0">
                            <a:solidFill>
                              <a:schemeClr val="tx1"/>
                            </a:solidFill>
                            <a:latin typeface="Cambria Math" panose="02040503050406030204" pitchFamily="18" charset="0"/>
                          </a:rPr>
                          <m:t>𝐴</m:t>
                        </m:r>
                      </m:sub>
                    </m:sSub>
                  </m:oMath>
                </a14:m>
                <a:r>
                  <a:rPr lang="es-ES_tradnl" altLang="es-PE" sz="2800" dirty="0">
                    <a:solidFill>
                      <a:schemeClr val="tx1"/>
                    </a:solidFill>
                    <a:latin typeface="Arial Narrow" panose="020B0606020202030204" pitchFamily="34" charset="0"/>
                  </a:rPr>
                  <a:t>+</a:t>
                </a:r>
                <a:r>
                  <a:rPr lang="es-PE" altLang="es-PE" sz="2800" dirty="0">
                    <a:solidFill>
                      <a:schemeClr val="tx1"/>
                    </a:solidFill>
                  </a:rPr>
                  <a:t> </a:t>
                </a:r>
                <a14:m>
                  <m:oMath xmlns:m="http://schemas.openxmlformats.org/officeDocument/2006/math">
                    <m:f>
                      <m:fPr>
                        <m:ctrlPr>
                          <a:rPr lang="es-PE" altLang="es-PE" sz="2800" i="1">
                            <a:solidFill>
                              <a:schemeClr val="tx1"/>
                            </a:solidFill>
                            <a:latin typeface="Cambria Math" panose="02040503050406030204" pitchFamily="18" charset="0"/>
                          </a:rPr>
                        </m:ctrlPr>
                      </m:fPr>
                      <m:num>
                        <m:r>
                          <a:rPr lang="es-PE" altLang="es-PE" sz="2800" b="0" i="1" smtClean="0">
                            <a:solidFill>
                              <a:schemeClr val="tx1"/>
                            </a:solidFill>
                            <a:latin typeface="Cambria Math" panose="02040503050406030204" pitchFamily="18" charset="0"/>
                          </a:rPr>
                          <m:t>𝐷</m:t>
                        </m:r>
                      </m:num>
                      <m:den>
                        <m:r>
                          <a:rPr lang="es-PE" altLang="es-PE" sz="2800" i="1">
                            <a:solidFill>
                              <a:schemeClr val="tx1"/>
                            </a:solidFill>
                            <a:latin typeface="Cambria Math" panose="02040503050406030204" pitchFamily="18" charset="0"/>
                          </a:rPr>
                          <m:t>𝑉</m:t>
                        </m:r>
                      </m:den>
                    </m:f>
                    <m:sSub>
                      <m:sSubPr>
                        <m:ctrlPr>
                          <a:rPr lang="es-PE" altLang="es-PE" sz="2800" i="1">
                            <a:solidFill>
                              <a:schemeClr val="tx1"/>
                            </a:solidFill>
                            <a:latin typeface="Cambria Math" panose="02040503050406030204" pitchFamily="18" charset="0"/>
                          </a:rPr>
                        </m:ctrlPr>
                      </m:sSubPr>
                      <m:e>
                        <m:r>
                          <a:rPr lang="es-PE" altLang="es-PE" sz="2800" i="1">
                            <a:solidFill>
                              <a:schemeClr val="tx1"/>
                            </a:solidFill>
                            <a:latin typeface="Cambria Math" panose="02040503050406030204" pitchFamily="18" charset="0"/>
                          </a:rPr>
                          <m:t>𝐾</m:t>
                        </m:r>
                      </m:e>
                      <m:sub>
                        <m:r>
                          <a:rPr lang="es-PE" altLang="es-PE" sz="2800" b="0" i="1" smtClean="0">
                            <a:solidFill>
                              <a:schemeClr val="tx1"/>
                            </a:solidFill>
                            <a:latin typeface="Cambria Math" panose="02040503050406030204" pitchFamily="18" charset="0"/>
                          </a:rPr>
                          <m:t>𝐷</m:t>
                        </m:r>
                      </m:sub>
                    </m:sSub>
                    <m:r>
                      <a:rPr lang="es-PE" altLang="es-PE" sz="2800" b="0" i="1" smtClean="0">
                        <a:solidFill>
                          <a:schemeClr val="tx1"/>
                        </a:solidFill>
                        <a:latin typeface="Cambria Math" panose="02040503050406030204" pitchFamily="18" charset="0"/>
                      </a:rPr>
                      <m:t>(1−</m:t>
                    </m:r>
                    <m:r>
                      <a:rPr lang="es-PE" altLang="es-PE" sz="2800" b="0" i="1" smtClean="0">
                        <a:solidFill>
                          <a:schemeClr val="tx1"/>
                        </a:solidFill>
                        <a:latin typeface="Cambria Math" panose="02040503050406030204" pitchFamily="18" charset="0"/>
                      </a:rPr>
                      <m:t>𝑇</m:t>
                    </m:r>
                    <m:r>
                      <a:rPr lang="es-PE" altLang="es-PE" sz="2800" b="0" i="1" smtClean="0">
                        <a:solidFill>
                          <a:schemeClr val="tx1"/>
                        </a:solidFill>
                        <a:latin typeface="Cambria Math" panose="02040503050406030204" pitchFamily="18" charset="0"/>
                      </a:rPr>
                      <m:t>)</m:t>
                    </m:r>
                  </m:oMath>
                </a14:m>
                <a:endParaRPr lang="es-ES_tradnl" altLang="es-PE" sz="2800" dirty="0">
                  <a:solidFill>
                    <a:schemeClr val="tx1"/>
                  </a:solidFill>
                  <a:latin typeface="Arial Narrow" panose="020B0606020202030204" pitchFamily="34" charset="0"/>
                </a:endParaRPr>
              </a:p>
            </p:txBody>
          </p:sp>
        </mc:Choice>
        <mc:Fallback xmlns="">
          <p:sp>
            <p:nvSpPr>
              <p:cNvPr id="13" name="Text Box 19">
                <a:extLst>
                  <a:ext uri="{FF2B5EF4-FFF2-40B4-BE49-F238E27FC236}">
                    <a16:creationId xmlns:a16="http://schemas.microsoft.com/office/drawing/2014/main" id="{1D6D3DF8-B779-4658-8917-CEAF63CBBBED}"/>
                  </a:ext>
                </a:extLst>
              </p:cNvPr>
              <p:cNvSpPr txBox="1">
                <a:spLocks noRot="1" noChangeAspect="1" noMove="1" noResize="1" noEditPoints="1" noAdjustHandles="1" noChangeArrowheads="1" noChangeShapeType="1" noTextEdit="1"/>
              </p:cNvSpPr>
              <p:nvPr/>
            </p:nvSpPr>
            <p:spPr bwMode="auto">
              <a:xfrm>
                <a:off x="6241370" y="1217473"/>
                <a:ext cx="5430520" cy="706476"/>
              </a:xfrm>
              <a:prstGeom prst="rect">
                <a:avLst/>
              </a:prstGeom>
              <a:blipFill>
                <a:blip r:embed="rId4"/>
                <a:stretch>
                  <a:fillRect b="-8621"/>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CuadroTexto 13">
                <a:extLst>
                  <a:ext uri="{FF2B5EF4-FFF2-40B4-BE49-F238E27FC236}">
                    <a16:creationId xmlns:a16="http://schemas.microsoft.com/office/drawing/2014/main" id="{B6ED8763-F2E2-4FDF-A14E-70A36FB5227B}"/>
                  </a:ext>
                </a:extLst>
              </p:cNvPr>
              <p:cNvSpPr txBox="1"/>
              <p:nvPr/>
            </p:nvSpPr>
            <p:spPr>
              <a:xfrm>
                <a:off x="5185908" y="2782711"/>
                <a:ext cx="6108404" cy="510268"/>
              </a:xfrm>
              <a:prstGeom prst="rect">
                <a:avLst/>
              </a:prstGeom>
              <a:noFill/>
            </p:spPr>
            <p:txBody>
              <a:bodyPr wrap="square">
                <a:spAutoFit/>
              </a:bodyPr>
              <a:lstStyle/>
              <a:p>
                <a:pPr algn="ctr" eaLnBrk="1" hangingPunct="1">
                  <a:spcBef>
                    <a:spcPct val="50000"/>
                  </a:spcBef>
                </a:pPr>
                <a14:m>
                  <m:oMath xmlns:m="http://schemas.openxmlformats.org/officeDocument/2006/math">
                    <m:r>
                      <a:rPr lang="es-PE" altLang="es-PE" sz="1800" b="0" i="1" smtClean="0">
                        <a:solidFill>
                          <a:schemeClr val="tx1"/>
                        </a:solidFill>
                        <a:latin typeface="Cambria Math" panose="02040503050406030204" pitchFamily="18" charset="0"/>
                      </a:rPr>
                      <m:t>𝑊𝐴𝐶𝐶</m:t>
                    </m:r>
                    <m:r>
                      <a:rPr lang="es-PE" altLang="es-PE" sz="1800" b="0" i="1" smtClean="0">
                        <a:solidFill>
                          <a:schemeClr val="tx1"/>
                        </a:solidFill>
                        <a:latin typeface="Cambria Math" panose="02040503050406030204" pitchFamily="18" charset="0"/>
                      </a:rPr>
                      <m:t>=</m:t>
                    </m:r>
                    <m:f>
                      <m:fPr>
                        <m:ctrlPr>
                          <a:rPr lang="es-PE" altLang="es-PE" sz="1800" b="0" i="1" smtClean="0">
                            <a:solidFill>
                              <a:schemeClr val="tx1"/>
                            </a:solidFill>
                            <a:latin typeface="Cambria Math" panose="02040503050406030204" pitchFamily="18" charset="0"/>
                          </a:rPr>
                        </m:ctrlPr>
                      </m:fPr>
                      <m:num>
                        <m:r>
                          <a:rPr lang="es-PE" altLang="es-PE" sz="1800" b="0" i="1" smtClean="0">
                            <a:solidFill>
                              <a:schemeClr val="tx1"/>
                            </a:solidFill>
                            <a:latin typeface="Cambria Math" panose="02040503050406030204" pitchFamily="18" charset="0"/>
                          </a:rPr>
                          <m:t>2</m:t>
                        </m:r>
                        <m:r>
                          <a:rPr lang="es-PE" altLang="es-PE" sz="1800" b="0" i="1" smtClean="0">
                            <a:solidFill>
                              <a:schemeClr val="tx1"/>
                            </a:solidFill>
                            <a:latin typeface="Cambria Math" panose="02040503050406030204" pitchFamily="18" charset="0"/>
                          </a:rPr>
                          <m:t>𝑘</m:t>
                        </m:r>
                      </m:num>
                      <m:den>
                        <m:r>
                          <a:rPr lang="es-PE" altLang="es-PE" sz="1800" b="0" i="1" smtClean="0">
                            <a:solidFill>
                              <a:schemeClr val="tx1"/>
                            </a:solidFill>
                            <a:latin typeface="Cambria Math" panose="02040503050406030204" pitchFamily="18" charset="0"/>
                          </a:rPr>
                          <m:t>5</m:t>
                        </m:r>
                        <m:r>
                          <a:rPr lang="es-PE" altLang="es-PE" sz="1800" b="0" i="1" smtClean="0">
                            <a:solidFill>
                              <a:schemeClr val="tx1"/>
                            </a:solidFill>
                            <a:latin typeface="Cambria Math" panose="02040503050406030204" pitchFamily="18" charset="0"/>
                          </a:rPr>
                          <m:t>𝑘</m:t>
                        </m:r>
                      </m:den>
                    </m:f>
                    <m:sSub>
                      <m:sSubPr>
                        <m:ctrlPr>
                          <a:rPr lang="es-PE" altLang="es-PE" sz="1800" b="0" i="1" smtClean="0">
                            <a:solidFill>
                              <a:schemeClr val="tx1"/>
                            </a:solidFill>
                            <a:latin typeface="Cambria Math" panose="02040503050406030204" pitchFamily="18" charset="0"/>
                          </a:rPr>
                        </m:ctrlPr>
                      </m:sSubPr>
                      <m:e>
                        <m:r>
                          <a:rPr lang="es-PE" altLang="es-PE" sz="1800" b="0" i="1" smtClean="0">
                            <a:solidFill>
                              <a:schemeClr val="tx1"/>
                            </a:solidFill>
                            <a:latin typeface="Cambria Math" panose="02040503050406030204" pitchFamily="18" charset="0"/>
                          </a:rPr>
                          <m:t>𝐾</m:t>
                        </m:r>
                      </m:e>
                      <m:sub>
                        <m:r>
                          <a:rPr lang="es-PE" altLang="es-PE" sz="1800" b="0" i="1" smtClean="0">
                            <a:solidFill>
                              <a:schemeClr val="tx1"/>
                            </a:solidFill>
                            <a:latin typeface="Cambria Math" panose="02040503050406030204" pitchFamily="18" charset="0"/>
                          </a:rPr>
                          <m:t>𝐴</m:t>
                        </m:r>
                      </m:sub>
                    </m:sSub>
                  </m:oMath>
                </a14:m>
                <a:r>
                  <a:rPr lang="es-ES_tradnl" altLang="es-PE" sz="1800" dirty="0">
                    <a:solidFill>
                      <a:schemeClr val="tx1"/>
                    </a:solidFill>
                    <a:latin typeface="Arial Narrow" panose="020B0606020202030204" pitchFamily="34" charset="0"/>
                  </a:rPr>
                  <a:t>+</a:t>
                </a:r>
                <a:r>
                  <a:rPr lang="es-PE" altLang="es-PE" sz="1800" dirty="0">
                    <a:solidFill>
                      <a:schemeClr val="tx1"/>
                    </a:solidFill>
                  </a:rPr>
                  <a:t> </a:t>
                </a:r>
                <a14:m>
                  <m:oMath xmlns:m="http://schemas.openxmlformats.org/officeDocument/2006/math">
                    <m:f>
                      <m:fPr>
                        <m:ctrlPr>
                          <a:rPr lang="es-PE" altLang="es-PE" sz="1800" i="1">
                            <a:solidFill>
                              <a:schemeClr val="tx1"/>
                            </a:solidFill>
                            <a:latin typeface="Cambria Math" panose="02040503050406030204" pitchFamily="18" charset="0"/>
                          </a:rPr>
                        </m:ctrlPr>
                      </m:fPr>
                      <m:num>
                        <m:r>
                          <a:rPr lang="es-PE" altLang="es-PE" sz="1800" b="0" i="1" smtClean="0">
                            <a:solidFill>
                              <a:schemeClr val="tx1"/>
                            </a:solidFill>
                            <a:latin typeface="Cambria Math" panose="02040503050406030204" pitchFamily="18" charset="0"/>
                          </a:rPr>
                          <m:t>3</m:t>
                        </m:r>
                        <m:r>
                          <a:rPr lang="es-PE" altLang="es-PE" sz="1800" b="0" i="1" smtClean="0">
                            <a:solidFill>
                              <a:schemeClr val="tx1"/>
                            </a:solidFill>
                            <a:latin typeface="Cambria Math" panose="02040503050406030204" pitchFamily="18" charset="0"/>
                          </a:rPr>
                          <m:t>𝑘</m:t>
                        </m:r>
                      </m:num>
                      <m:den>
                        <m:r>
                          <a:rPr lang="es-PE" altLang="es-PE" sz="1800" b="0" i="1" smtClean="0">
                            <a:solidFill>
                              <a:schemeClr val="tx1"/>
                            </a:solidFill>
                            <a:latin typeface="Cambria Math" panose="02040503050406030204" pitchFamily="18" charset="0"/>
                          </a:rPr>
                          <m:t>5</m:t>
                        </m:r>
                        <m:r>
                          <a:rPr lang="es-PE" altLang="es-PE" sz="1800" b="0" i="1" smtClean="0">
                            <a:solidFill>
                              <a:schemeClr val="tx1"/>
                            </a:solidFill>
                            <a:latin typeface="Cambria Math" panose="02040503050406030204" pitchFamily="18" charset="0"/>
                          </a:rPr>
                          <m:t>𝑘</m:t>
                        </m:r>
                      </m:den>
                    </m:f>
                    <m:r>
                      <a:rPr lang="es-PE" altLang="es-PE" sz="1800" b="0" i="1" smtClean="0">
                        <a:solidFill>
                          <a:schemeClr val="tx1"/>
                        </a:solidFill>
                        <a:latin typeface="Cambria Math" panose="02040503050406030204" pitchFamily="18" charset="0"/>
                      </a:rPr>
                      <m:t>12%</m:t>
                    </m:r>
                    <m:r>
                      <a:rPr lang="es-PE" altLang="es-PE" sz="1800" i="1" smtClean="0">
                        <a:solidFill>
                          <a:schemeClr val="tx1"/>
                        </a:solidFill>
                        <a:latin typeface="Cambria Math" panose="02040503050406030204" pitchFamily="18" charset="0"/>
                      </a:rPr>
                      <m:t> </m:t>
                    </m:r>
                    <m:r>
                      <a:rPr lang="es-PE" altLang="es-PE" sz="1800" b="0" i="1" smtClean="0">
                        <a:solidFill>
                          <a:schemeClr val="tx1"/>
                        </a:solidFill>
                        <a:latin typeface="Cambria Math" panose="02040503050406030204" pitchFamily="18" charset="0"/>
                      </a:rPr>
                      <m:t>(1−40%)</m:t>
                    </m:r>
                  </m:oMath>
                </a14:m>
                <a:endParaRPr lang="es-ES_tradnl" altLang="es-PE" sz="1800" dirty="0">
                  <a:solidFill>
                    <a:schemeClr val="tx1"/>
                  </a:solidFill>
                  <a:latin typeface="Arial Narrow" panose="020B0606020202030204" pitchFamily="34" charset="0"/>
                </a:endParaRPr>
              </a:p>
            </p:txBody>
          </p:sp>
        </mc:Choice>
        <mc:Fallback xmlns="">
          <p:sp>
            <p:nvSpPr>
              <p:cNvPr id="14" name="CuadroTexto 13">
                <a:extLst>
                  <a:ext uri="{FF2B5EF4-FFF2-40B4-BE49-F238E27FC236}">
                    <a16:creationId xmlns:a16="http://schemas.microsoft.com/office/drawing/2014/main" id="{B6ED8763-F2E2-4FDF-A14E-70A36FB5227B}"/>
                  </a:ext>
                </a:extLst>
              </p:cNvPr>
              <p:cNvSpPr txBox="1">
                <a:spLocks noRot="1" noChangeAspect="1" noMove="1" noResize="1" noEditPoints="1" noAdjustHandles="1" noChangeArrowheads="1" noChangeShapeType="1" noTextEdit="1"/>
              </p:cNvSpPr>
              <p:nvPr/>
            </p:nvSpPr>
            <p:spPr>
              <a:xfrm>
                <a:off x="5185908" y="2782711"/>
                <a:ext cx="6108404" cy="510268"/>
              </a:xfrm>
              <a:prstGeom prst="rect">
                <a:avLst/>
              </a:prstGeom>
              <a:blipFill>
                <a:blip r:embed="rId5"/>
                <a:stretch>
                  <a:fillRect b="-238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CuadroTexto 14">
                <a:extLst>
                  <a:ext uri="{FF2B5EF4-FFF2-40B4-BE49-F238E27FC236}">
                    <a16:creationId xmlns:a16="http://schemas.microsoft.com/office/drawing/2014/main" id="{33A947D2-128E-4268-A4CC-687DAA8EF5D9}"/>
                  </a:ext>
                </a:extLst>
              </p:cNvPr>
              <p:cNvSpPr txBox="1"/>
              <p:nvPr/>
            </p:nvSpPr>
            <p:spPr>
              <a:xfrm>
                <a:off x="5902428" y="2094133"/>
                <a:ext cx="6108404" cy="618311"/>
              </a:xfrm>
              <a:prstGeom prst="rect">
                <a:avLst/>
              </a:prstGeom>
              <a:noFill/>
            </p:spPr>
            <p:txBody>
              <a:bodyPr wrap="square">
                <a:spAutoFit/>
              </a:bodyPr>
              <a:lstStyle/>
              <a:p>
                <a:pPr algn="ctr">
                  <a:spcBef>
                    <a:spcPct val="50000"/>
                  </a:spcBef>
                </a:pPr>
                <a14:m>
                  <m:oMathPara xmlns:m="http://schemas.openxmlformats.org/officeDocument/2006/math">
                    <m:oMathParaPr>
                      <m:jc m:val="centerGroup"/>
                    </m:oMathParaPr>
                    <m:oMath xmlns:m="http://schemas.openxmlformats.org/officeDocument/2006/math">
                      <m:f>
                        <m:fPr>
                          <m:ctrlPr>
                            <a:rPr lang="es-PE" altLang="es-PE" sz="1800" b="0" i="1" smtClean="0">
                              <a:solidFill>
                                <a:schemeClr val="tx1"/>
                              </a:solidFill>
                              <a:latin typeface="Cambria Math" panose="02040503050406030204" pitchFamily="18" charset="0"/>
                            </a:rPr>
                          </m:ctrlPr>
                        </m:fPr>
                        <m:num>
                          <m:r>
                            <a:rPr lang="es-PE" altLang="es-PE" sz="1800" b="0" i="1" smtClean="0">
                              <a:solidFill>
                                <a:schemeClr val="tx1"/>
                              </a:solidFill>
                              <a:latin typeface="Cambria Math" panose="02040503050406030204" pitchFamily="18" charset="0"/>
                            </a:rPr>
                            <m:t>𝐷</m:t>
                          </m:r>
                        </m:num>
                        <m:den>
                          <m:r>
                            <a:rPr lang="es-PE" altLang="es-PE" sz="1800" b="0" i="1" smtClean="0">
                              <a:solidFill>
                                <a:schemeClr val="tx1"/>
                              </a:solidFill>
                              <a:latin typeface="Cambria Math" panose="02040503050406030204" pitchFamily="18" charset="0"/>
                            </a:rPr>
                            <m:t>𝐸</m:t>
                          </m:r>
                        </m:den>
                      </m:f>
                      <m:r>
                        <a:rPr lang="es-PE" altLang="es-PE" sz="1800" b="0" i="1" smtClean="0">
                          <a:solidFill>
                            <a:schemeClr val="tx1"/>
                          </a:solidFill>
                          <a:latin typeface="Cambria Math" panose="02040503050406030204" pitchFamily="18" charset="0"/>
                        </a:rPr>
                        <m:t>=</m:t>
                      </m:r>
                      <m:f>
                        <m:fPr>
                          <m:ctrlPr>
                            <a:rPr lang="es-PE" altLang="es-PE" i="1">
                              <a:latin typeface="Cambria Math" panose="02040503050406030204" pitchFamily="18" charset="0"/>
                            </a:rPr>
                          </m:ctrlPr>
                        </m:fPr>
                        <m:num>
                          <m:r>
                            <a:rPr lang="es-PE" altLang="es-PE" b="0" i="1" smtClean="0">
                              <a:latin typeface="Cambria Math" panose="02040503050406030204" pitchFamily="18" charset="0"/>
                            </a:rPr>
                            <m:t>3</m:t>
                          </m:r>
                          <m:r>
                            <a:rPr lang="es-PE" altLang="es-PE" b="0" i="1" smtClean="0">
                              <a:latin typeface="Cambria Math" panose="02040503050406030204" pitchFamily="18" charset="0"/>
                            </a:rPr>
                            <m:t>𝑘</m:t>
                          </m:r>
                        </m:num>
                        <m:den>
                          <m:r>
                            <a:rPr lang="es-PE" altLang="es-PE" b="0" i="1" smtClean="0">
                              <a:latin typeface="Cambria Math" panose="02040503050406030204" pitchFamily="18" charset="0"/>
                            </a:rPr>
                            <m:t>2</m:t>
                          </m:r>
                          <m:r>
                            <a:rPr lang="es-PE" altLang="es-PE" b="0" i="1" smtClean="0">
                              <a:latin typeface="Cambria Math" panose="02040503050406030204" pitchFamily="18" charset="0"/>
                            </a:rPr>
                            <m:t>𝑘</m:t>
                          </m:r>
                        </m:den>
                      </m:f>
                      <m:r>
                        <a:rPr lang="es-PE" altLang="es-PE" b="0" i="1" smtClean="0">
                          <a:latin typeface="Cambria Math" panose="02040503050406030204" pitchFamily="18" charset="0"/>
                        </a:rPr>
                        <m:t> </m:t>
                      </m:r>
                      <m:r>
                        <a:rPr lang="es-PE" altLang="es-PE" b="0" i="1" smtClean="0">
                          <a:latin typeface="Cambria Math" panose="02040503050406030204" pitchFamily="18" charset="0"/>
                        </a:rPr>
                        <m:t>𝐸𝑛𝑡𝑜𝑛𝑐𝑒𝑠</m:t>
                      </m:r>
                      <m:r>
                        <a:rPr lang="es-PE" altLang="es-PE" b="0" i="1" smtClean="0">
                          <a:latin typeface="Cambria Math" panose="02040503050406030204" pitchFamily="18" charset="0"/>
                        </a:rPr>
                        <m:t>:</m:t>
                      </m:r>
                      <m:r>
                        <a:rPr lang="es-PE" altLang="es-PE" b="0" i="1" smtClean="0">
                          <a:latin typeface="Cambria Math" panose="02040503050406030204" pitchFamily="18" charset="0"/>
                        </a:rPr>
                        <m:t>𝐷</m:t>
                      </m:r>
                      <m:r>
                        <a:rPr lang="es-PE" altLang="es-PE" b="0" i="1" smtClean="0">
                          <a:latin typeface="Cambria Math" panose="02040503050406030204" pitchFamily="18" charset="0"/>
                        </a:rPr>
                        <m:t>+</m:t>
                      </m:r>
                      <m:r>
                        <a:rPr lang="es-PE" altLang="es-PE" b="0" i="1" smtClean="0">
                          <a:latin typeface="Cambria Math" panose="02040503050406030204" pitchFamily="18" charset="0"/>
                        </a:rPr>
                        <m:t>𝐸</m:t>
                      </m:r>
                      <m:r>
                        <a:rPr lang="es-PE" altLang="es-PE" b="0" i="1" smtClean="0">
                          <a:latin typeface="Cambria Math" panose="02040503050406030204" pitchFamily="18" charset="0"/>
                        </a:rPr>
                        <m:t>=5</m:t>
                      </m:r>
                      <m:r>
                        <a:rPr lang="es-PE" altLang="es-PE" b="0" i="1" smtClean="0">
                          <a:latin typeface="Cambria Math" panose="02040503050406030204" pitchFamily="18" charset="0"/>
                        </a:rPr>
                        <m:t>𝑘</m:t>
                      </m:r>
                    </m:oMath>
                  </m:oMathPara>
                </a14:m>
                <a:endParaRPr lang="es-ES_tradnl" altLang="es-PE" sz="1800" dirty="0">
                  <a:solidFill>
                    <a:schemeClr val="tx1"/>
                  </a:solidFill>
                  <a:latin typeface="Arial Narrow" panose="020B0606020202030204" pitchFamily="34" charset="0"/>
                </a:endParaRPr>
              </a:p>
            </p:txBody>
          </p:sp>
        </mc:Choice>
        <mc:Fallback xmlns="">
          <p:sp>
            <p:nvSpPr>
              <p:cNvPr id="15" name="CuadroTexto 14">
                <a:extLst>
                  <a:ext uri="{FF2B5EF4-FFF2-40B4-BE49-F238E27FC236}">
                    <a16:creationId xmlns:a16="http://schemas.microsoft.com/office/drawing/2014/main" id="{33A947D2-128E-4268-A4CC-687DAA8EF5D9}"/>
                  </a:ext>
                </a:extLst>
              </p:cNvPr>
              <p:cNvSpPr txBox="1">
                <a:spLocks noRot="1" noChangeAspect="1" noMove="1" noResize="1" noEditPoints="1" noAdjustHandles="1" noChangeArrowheads="1" noChangeShapeType="1" noTextEdit="1"/>
              </p:cNvSpPr>
              <p:nvPr/>
            </p:nvSpPr>
            <p:spPr>
              <a:xfrm>
                <a:off x="5902428" y="2094133"/>
                <a:ext cx="6108404" cy="618311"/>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CuadroTexto 16">
                <a:extLst>
                  <a:ext uri="{FF2B5EF4-FFF2-40B4-BE49-F238E27FC236}">
                    <a16:creationId xmlns:a16="http://schemas.microsoft.com/office/drawing/2014/main" id="{81CE0937-056E-4F85-9A3C-2810E7F40DE0}"/>
                  </a:ext>
                </a:extLst>
              </p:cNvPr>
              <p:cNvSpPr txBox="1"/>
              <p:nvPr/>
            </p:nvSpPr>
            <p:spPr>
              <a:xfrm>
                <a:off x="3054202" y="3233701"/>
                <a:ext cx="610840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s-PE" altLang="es-PE" sz="1800" b="0" i="1" smtClean="0">
                              <a:solidFill>
                                <a:schemeClr val="tx1"/>
                              </a:solidFill>
                              <a:latin typeface="Cambria Math" panose="02040503050406030204" pitchFamily="18" charset="0"/>
                            </a:rPr>
                          </m:ctrlPr>
                        </m:sSubPr>
                        <m:e>
                          <m:r>
                            <a:rPr lang="es-PE" altLang="es-PE" sz="1800" b="0" i="1" smtClean="0">
                              <a:solidFill>
                                <a:schemeClr val="tx1"/>
                              </a:solidFill>
                              <a:latin typeface="Cambria Math" panose="02040503050406030204" pitchFamily="18" charset="0"/>
                            </a:rPr>
                            <m:t>𝐾</m:t>
                          </m:r>
                        </m:e>
                        <m:sub>
                          <m:r>
                            <a:rPr lang="es-PE" altLang="es-PE" sz="1800" b="0" i="1" smtClean="0">
                              <a:solidFill>
                                <a:schemeClr val="tx1"/>
                              </a:solidFill>
                              <a:latin typeface="Cambria Math" panose="02040503050406030204" pitchFamily="18" charset="0"/>
                            </a:rPr>
                            <m:t>𝐴</m:t>
                          </m:r>
                        </m:sub>
                      </m:sSub>
                    </m:oMath>
                  </m:oMathPara>
                </a14:m>
                <a:endParaRPr lang="en-US" dirty="0"/>
              </a:p>
            </p:txBody>
          </p:sp>
        </mc:Choice>
        <mc:Fallback xmlns="">
          <p:sp>
            <p:nvSpPr>
              <p:cNvPr id="17" name="CuadroTexto 16">
                <a:extLst>
                  <a:ext uri="{FF2B5EF4-FFF2-40B4-BE49-F238E27FC236}">
                    <a16:creationId xmlns:a16="http://schemas.microsoft.com/office/drawing/2014/main" id="{81CE0937-056E-4F85-9A3C-2810E7F40DE0}"/>
                  </a:ext>
                </a:extLst>
              </p:cNvPr>
              <p:cNvSpPr txBox="1">
                <a:spLocks noRot="1" noChangeAspect="1" noMove="1" noResize="1" noEditPoints="1" noAdjustHandles="1" noChangeArrowheads="1" noChangeShapeType="1" noTextEdit="1"/>
              </p:cNvSpPr>
              <p:nvPr/>
            </p:nvSpPr>
            <p:spPr>
              <a:xfrm>
                <a:off x="3054202" y="3233701"/>
                <a:ext cx="6108404"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CuadroTexto 17">
                <a:extLst>
                  <a:ext uri="{FF2B5EF4-FFF2-40B4-BE49-F238E27FC236}">
                    <a16:creationId xmlns:a16="http://schemas.microsoft.com/office/drawing/2014/main" id="{2910A39A-0BDC-4525-87E1-CA4F5CDC3ECF}"/>
                  </a:ext>
                </a:extLst>
              </p:cNvPr>
              <p:cNvSpPr txBox="1"/>
              <p:nvPr/>
            </p:nvSpPr>
            <p:spPr>
              <a:xfrm>
                <a:off x="6033394" y="3397882"/>
                <a:ext cx="6108404" cy="511807"/>
              </a:xfrm>
              <a:prstGeom prst="rect">
                <a:avLst/>
              </a:prstGeom>
              <a:noFill/>
            </p:spPr>
            <p:txBody>
              <a:bodyPr wrap="square">
                <a:spAutoFit/>
              </a:bodyPr>
              <a:lstStyle/>
              <a:p>
                <a:pPr algn="ctr">
                  <a:spcBef>
                    <a:spcPct val="50000"/>
                  </a:spcBef>
                </a:pPr>
                <a14:m>
                  <m:oMath xmlns:m="http://schemas.openxmlformats.org/officeDocument/2006/math">
                    <m:sSub>
                      <m:sSubPr>
                        <m:ctrlPr>
                          <a:rPr lang="es-PE" altLang="es-PE" i="1" smtClean="0">
                            <a:latin typeface="Cambria Math" panose="02040503050406030204" pitchFamily="18" charset="0"/>
                          </a:rPr>
                        </m:ctrlPr>
                      </m:sSubPr>
                      <m:e>
                        <m:r>
                          <a:rPr lang="es-PE" altLang="es-PE" i="1">
                            <a:latin typeface="Cambria Math" panose="02040503050406030204" pitchFamily="18" charset="0"/>
                          </a:rPr>
                          <m:t>𝐾</m:t>
                        </m:r>
                      </m:e>
                      <m:sub>
                        <m:r>
                          <a:rPr lang="es-PE" altLang="es-PE" i="1">
                            <a:latin typeface="Cambria Math" panose="02040503050406030204" pitchFamily="18" charset="0"/>
                          </a:rPr>
                          <m:t>𝐴</m:t>
                        </m:r>
                      </m:sub>
                    </m:sSub>
                    <m:r>
                      <a:rPr lang="es-PE" altLang="es-PE" sz="1800" b="0" i="1" smtClean="0">
                        <a:solidFill>
                          <a:schemeClr val="tx1"/>
                        </a:solidFill>
                        <a:latin typeface="Cambria Math" panose="02040503050406030204" pitchFamily="18" charset="0"/>
                      </a:rPr>
                      <m:t>=</m:t>
                    </m:r>
                    <m:d>
                      <m:dPr>
                        <m:ctrlPr>
                          <a:rPr lang="es-PE" altLang="es-PE" i="1">
                            <a:latin typeface="Cambria Math" panose="02040503050406030204" pitchFamily="18" charset="0"/>
                          </a:rPr>
                        </m:ctrlPr>
                      </m:dPr>
                      <m:e>
                        <m:f>
                          <m:fPr>
                            <m:ctrlPr>
                              <a:rPr lang="es-PE" altLang="es-PE" i="1">
                                <a:latin typeface="Cambria Math" panose="02040503050406030204" pitchFamily="18" charset="0"/>
                              </a:rPr>
                            </m:ctrlPr>
                          </m:fPr>
                          <m:num>
                            <m:sSub>
                              <m:sSubPr>
                                <m:ctrlPr>
                                  <a:rPr lang="es-PE" altLang="es-PE" i="1">
                                    <a:latin typeface="Cambria Math" panose="02040503050406030204" pitchFamily="18" charset="0"/>
                                  </a:rPr>
                                </m:ctrlPr>
                              </m:sSubPr>
                              <m:e>
                                <m:r>
                                  <a:rPr lang="es-PE" altLang="es-PE" i="1">
                                    <a:latin typeface="Cambria Math" panose="02040503050406030204" pitchFamily="18" charset="0"/>
                                  </a:rPr>
                                  <m:t>𝐷𝑖𝑣</m:t>
                                </m:r>
                              </m:e>
                              <m:sub>
                                <m:r>
                                  <a:rPr lang="es-PE" altLang="es-PE" i="1">
                                    <a:latin typeface="Cambria Math" panose="02040503050406030204" pitchFamily="18" charset="0"/>
                                  </a:rPr>
                                  <m:t>0</m:t>
                                </m:r>
                              </m:sub>
                            </m:sSub>
                            <m:d>
                              <m:dPr>
                                <m:ctrlPr>
                                  <a:rPr lang="es-PE" altLang="es-PE" i="1">
                                    <a:latin typeface="Cambria Math" panose="02040503050406030204" pitchFamily="18" charset="0"/>
                                  </a:rPr>
                                </m:ctrlPr>
                              </m:dPr>
                              <m:e>
                                <m:r>
                                  <a:rPr lang="es-PE" altLang="es-PE" i="1">
                                    <a:latin typeface="Cambria Math" panose="02040503050406030204" pitchFamily="18" charset="0"/>
                                  </a:rPr>
                                  <m:t>1+</m:t>
                                </m:r>
                                <m:r>
                                  <a:rPr lang="es-PE" altLang="es-PE" i="1">
                                    <a:latin typeface="Cambria Math" panose="02040503050406030204" pitchFamily="18" charset="0"/>
                                  </a:rPr>
                                  <m:t>𝑔</m:t>
                                </m:r>
                              </m:e>
                            </m:d>
                          </m:num>
                          <m:den>
                            <m:r>
                              <a:rPr lang="es-PE" altLang="es-PE" i="1">
                                <a:latin typeface="Cambria Math" panose="02040503050406030204" pitchFamily="18" charset="0"/>
                              </a:rPr>
                              <m:t>𝑃</m:t>
                            </m:r>
                          </m:den>
                        </m:f>
                      </m:e>
                    </m:d>
                    <m:r>
                      <a:rPr lang="es-PE" altLang="es-PE" i="1">
                        <a:latin typeface="Cambria Math" panose="02040503050406030204" pitchFamily="18" charset="0"/>
                      </a:rPr>
                      <m:t>+</m:t>
                    </m:r>
                    <m:r>
                      <a:rPr lang="es-PE" altLang="es-PE" i="1">
                        <a:latin typeface="Cambria Math" panose="02040503050406030204" pitchFamily="18" charset="0"/>
                      </a:rPr>
                      <m:t>𝑔</m:t>
                    </m:r>
                    <m:r>
                      <a:rPr lang="es-PE" altLang="es-PE" b="0" i="1" smtClean="0">
                        <a:latin typeface="Cambria Math" panose="02040503050406030204" pitchFamily="18" charset="0"/>
                      </a:rPr>
                      <m:t>=</m:t>
                    </m:r>
                    <m:d>
                      <m:dPr>
                        <m:ctrlPr>
                          <a:rPr lang="es-PE" altLang="es-PE" i="1">
                            <a:latin typeface="Cambria Math" panose="02040503050406030204" pitchFamily="18" charset="0"/>
                          </a:rPr>
                        </m:ctrlPr>
                      </m:dPr>
                      <m:e>
                        <m:f>
                          <m:fPr>
                            <m:ctrlPr>
                              <a:rPr lang="es-PE" altLang="es-PE" i="1">
                                <a:latin typeface="Cambria Math" panose="02040503050406030204" pitchFamily="18" charset="0"/>
                              </a:rPr>
                            </m:ctrlPr>
                          </m:fPr>
                          <m:num>
                            <m:r>
                              <a:rPr lang="es-PE" altLang="es-PE" b="0" i="1" smtClean="0">
                                <a:latin typeface="Cambria Math" panose="02040503050406030204" pitchFamily="18" charset="0"/>
                              </a:rPr>
                              <m:t>1.8</m:t>
                            </m:r>
                            <m:d>
                              <m:dPr>
                                <m:ctrlPr>
                                  <a:rPr lang="es-PE" altLang="es-PE" i="1">
                                    <a:latin typeface="Cambria Math" panose="02040503050406030204" pitchFamily="18" charset="0"/>
                                  </a:rPr>
                                </m:ctrlPr>
                              </m:dPr>
                              <m:e>
                                <m:r>
                                  <a:rPr lang="es-PE" altLang="es-PE" i="1">
                                    <a:latin typeface="Cambria Math" panose="02040503050406030204" pitchFamily="18" charset="0"/>
                                  </a:rPr>
                                  <m:t>1+</m:t>
                                </m:r>
                                <m:r>
                                  <a:rPr lang="es-PE" altLang="es-PE" b="0" i="1" smtClean="0">
                                    <a:latin typeface="Cambria Math" panose="02040503050406030204" pitchFamily="18" charset="0"/>
                                  </a:rPr>
                                  <m:t>0.14</m:t>
                                </m:r>
                              </m:e>
                            </m:d>
                          </m:num>
                          <m:den>
                            <m:r>
                              <a:rPr lang="es-PE" altLang="es-PE" b="0" i="1" smtClean="0">
                                <a:latin typeface="Cambria Math" panose="02040503050406030204" pitchFamily="18" charset="0"/>
                              </a:rPr>
                              <m:t>48</m:t>
                            </m:r>
                          </m:den>
                        </m:f>
                      </m:e>
                    </m:d>
                    <m:r>
                      <a:rPr lang="es-PE" altLang="es-PE" i="1">
                        <a:latin typeface="Cambria Math" panose="02040503050406030204" pitchFamily="18" charset="0"/>
                      </a:rPr>
                      <m:t>+</m:t>
                    </m:r>
                  </m:oMath>
                </a14:m>
                <a:r>
                  <a:rPr lang="es-ES_tradnl" altLang="es-PE" sz="1800" dirty="0">
                    <a:solidFill>
                      <a:schemeClr val="tx1"/>
                    </a:solidFill>
                    <a:latin typeface="Arial Narrow" panose="020B0606020202030204" pitchFamily="34" charset="0"/>
                  </a:rPr>
                  <a:t>0.14 =18.275%</a:t>
                </a:r>
              </a:p>
            </p:txBody>
          </p:sp>
        </mc:Choice>
        <mc:Fallback xmlns="">
          <p:sp>
            <p:nvSpPr>
              <p:cNvPr id="18" name="CuadroTexto 17">
                <a:extLst>
                  <a:ext uri="{FF2B5EF4-FFF2-40B4-BE49-F238E27FC236}">
                    <a16:creationId xmlns:a16="http://schemas.microsoft.com/office/drawing/2014/main" id="{2910A39A-0BDC-4525-87E1-CA4F5CDC3ECF}"/>
                  </a:ext>
                </a:extLst>
              </p:cNvPr>
              <p:cNvSpPr txBox="1">
                <a:spLocks noRot="1" noChangeAspect="1" noMove="1" noResize="1" noEditPoints="1" noAdjustHandles="1" noChangeArrowheads="1" noChangeShapeType="1" noTextEdit="1"/>
              </p:cNvSpPr>
              <p:nvPr/>
            </p:nvSpPr>
            <p:spPr>
              <a:xfrm>
                <a:off x="6033394" y="3397882"/>
                <a:ext cx="6108404" cy="511807"/>
              </a:xfrm>
              <a:prstGeom prst="rect">
                <a:avLst/>
              </a:prstGeom>
              <a:blipFill>
                <a:blip r:embed="rId8"/>
                <a:stretch>
                  <a:fillRect b="-47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CuadroTexto 19">
                <a:extLst>
                  <a:ext uri="{FF2B5EF4-FFF2-40B4-BE49-F238E27FC236}">
                    <a16:creationId xmlns:a16="http://schemas.microsoft.com/office/drawing/2014/main" id="{8BD94B7D-6BFC-4470-ADF9-BC53CA4FD013}"/>
                  </a:ext>
                </a:extLst>
              </p:cNvPr>
              <p:cNvSpPr txBox="1"/>
              <p:nvPr/>
            </p:nvSpPr>
            <p:spPr>
              <a:xfrm>
                <a:off x="7908728" y="4005821"/>
                <a:ext cx="2934709" cy="369332"/>
              </a:xfrm>
              <a:prstGeom prst="rect">
                <a:avLst/>
              </a:prstGeom>
              <a:noFill/>
            </p:spPr>
            <p:txBody>
              <a:bodyPr wrap="square">
                <a:spAutoFit/>
              </a:bodyPr>
              <a:lstStyle/>
              <a:p>
                <a14:m>
                  <m:oMath xmlns:m="http://schemas.openxmlformats.org/officeDocument/2006/math">
                    <m:r>
                      <a:rPr lang="es-PE" altLang="es-PE" i="1" smtClean="0">
                        <a:latin typeface="Cambria Math" panose="02040503050406030204" pitchFamily="18" charset="0"/>
                      </a:rPr>
                      <m:t>𝑔</m:t>
                    </m:r>
                  </m:oMath>
                </a14:m>
                <a:r>
                  <a:rPr lang="en-US" dirty="0"/>
                  <a:t> =b*ROE = 1-0.3*20%=14%</a:t>
                </a:r>
              </a:p>
            </p:txBody>
          </p:sp>
        </mc:Choice>
        <mc:Fallback xmlns="">
          <p:sp>
            <p:nvSpPr>
              <p:cNvPr id="20" name="CuadroTexto 19">
                <a:extLst>
                  <a:ext uri="{FF2B5EF4-FFF2-40B4-BE49-F238E27FC236}">
                    <a16:creationId xmlns:a16="http://schemas.microsoft.com/office/drawing/2014/main" id="{8BD94B7D-6BFC-4470-ADF9-BC53CA4FD013}"/>
                  </a:ext>
                </a:extLst>
              </p:cNvPr>
              <p:cNvSpPr txBox="1">
                <a:spLocks noRot="1" noChangeAspect="1" noMove="1" noResize="1" noEditPoints="1" noAdjustHandles="1" noChangeArrowheads="1" noChangeShapeType="1" noTextEdit="1"/>
              </p:cNvSpPr>
              <p:nvPr/>
            </p:nvSpPr>
            <p:spPr>
              <a:xfrm>
                <a:off x="7908728" y="4005821"/>
                <a:ext cx="2934709" cy="369332"/>
              </a:xfrm>
              <a:prstGeom prst="rect">
                <a:avLst/>
              </a:prstGeom>
              <a:blipFill>
                <a:blip r:embed="rId9"/>
                <a:stretch>
                  <a:fillRect t="-8197"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CuadroTexto 21">
                <a:extLst>
                  <a:ext uri="{FF2B5EF4-FFF2-40B4-BE49-F238E27FC236}">
                    <a16:creationId xmlns:a16="http://schemas.microsoft.com/office/drawing/2014/main" id="{922E1EF9-526B-4855-BB27-E90FA15D9DE9}"/>
                  </a:ext>
                </a:extLst>
              </p:cNvPr>
              <p:cNvSpPr txBox="1"/>
              <p:nvPr/>
            </p:nvSpPr>
            <p:spPr>
              <a:xfrm>
                <a:off x="6241370" y="4747477"/>
                <a:ext cx="6108404" cy="491545"/>
              </a:xfrm>
              <a:prstGeom prst="rect">
                <a:avLst/>
              </a:prstGeom>
              <a:noFill/>
            </p:spPr>
            <p:txBody>
              <a:bodyPr wrap="square">
                <a:spAutoFit/>
              </a:bodyPr>
              <a:lstStyle/>
              <a:p>
                <a:pPr algn="ctr" eaLnBrk="1" hangingPunct="1">
                  <a:spcBef>
                    <a:spcPct val="50000"/>
                  </a:spcBef>
                </a:pPr>
                <a14:m>
                  <m:oMath xmlns:m="http://schemas.openxmlformats.org/officeDocument/2006/math">
                    <m:r>
                      <a:rPr lang="es-PE" altLang="es-PE" sz="1800" b="0" i="1" smtClean="0">
                        <a:solidFill>
                          <a:schemeClr val="tx1"/>
                        </a:solidFill>
                        <a:latin typeface="Cambria Math" panose="02040503050406030204" pitchFamily="18" charset="0"/>
                      </a:rPr>
                      <m:t>𝑊𝐴𝐶𝐶</m:t>
                    </m:r>
                    <m:r>
                      <a:rPr lang="es-PE" altLang="es-PE" sz="1800" b="0" i="1" smtClean="0">
                        <a:solidFill>
                          <a:schemeClr val="tx1"/>
                        </a:solidFill>
                        <a:latin typeface="Cambria Math" panose="02040503050406030204" pitchFamily="18" charset="0"/>
                      </a:rPr>
                      <m:t>=</m:t>
                    </m:r>
                    <m:f>
                      <m:fPr>
                        <m:ctrlPr>
                          <a:rPr lang="es-PE" altLang="es-PE" sz="1800" b="0" i="1" smtClean="0">
                            <a:solidFill>
                              <a:schemeClr val="tx1"/>
                            </a:solidFill>
                            <a:latin typeface="Cambria Math" panose="02040503050406030204" pitchFamily="18" charset="0"/>
                          </a:rPr>
                        </m:ctrlPr>
                      </m:fPr>
                      <m:num>
                        <m:r>
                          <a:rPr lang="es-PE" altLang="es-PE" sz="1800" b="0" i="1" smtClean="0">
                            <a:solidFill>
                              <a:schemeClr val="tx1"/>
                            </a:solidFill>
                            <a:latin typeface="Cambria Math" panose="02040503050406030204" pitchFamily="18" charset="0"/>
                          </a:rPr>
                          <m:t>2</m:t>
                        </m:r>
                        <m:r>
                          <a:rPr lang="es-PE" altLang="es-PE" sz="1800" b="0" i="1" smtClean="0">
                            <a:solidFill>
                              <a:schemeClr val="tx1"/>
                            </a:solidFill>
                            <a:latin typeface="Cambria Math" panose="02040503050406030204" pitchFamily="18" charset="0"/>
                          </a:rPr>
                          <m:t>𝑘</m:t>
                        </m:r>
                      </m:num>
                      <m:den>
                        <m:r>
                          <a:rPr lang="es-PE" altLang="es-PE" sz="1800" b="0" i="1" smtClean="0">
                            <a:solidFill>
                              <a:schemeClr val="tx1"/>
                            </a:solidFill>
                            <a:latin typeface="Cambria Math" panose="02040503050406030204" pitchFamily="18" charset="0"/>
                          </a:rPr>
                          <m:t>5</m:t>
                        </m:r>
                        <m:r>
                          <a:rPr lang="es-PE" altLang="es-PE" sz="1800" b="0" i="1" smtClean="0">
                            <a:solidFill>
                              <a:schemeClr val="tx1"/>
                            </a:solidFill>
                            <a:latin typeface="Cambria Math" panose="02040503050406030204" pitchFamily="18" charset="0"/>
                          </a:rPr>
                          <m:t>𝑘</m:t>
                        </m:r>
                      </m:den>
                    </m:f>
                  </m:oMath>
                </a14:m>
                <a:r>
                  <a:rPr lang="es-ES_tradnl" altLang="es-PE" sz="1800" dirty="0">
                    <a:solidFill>
                      <a:schemeClr val="tx1"/>
                    </a:solidFill>
                    <a:latin typeface="Arial Narrow" panose="020B0606020202030204" pitchFamily="34" charset="0"/>
                  </a:rPr>
                  <a:t>18.275%+</a:t>
                </a:r>
                <a:r>
                  <a:rPr lang="es-PE" altLang="es-PE" sz="1800" dirty="0">
                    <a:solidFill>
                      <a:schemeClr val="tx1"/>
                    </a:solidFill>
                  </a:rPr>
                  <a:t> </a:t>
                </a:r>
                <a14:m>
                  <m:oMath xmlns:m="http://schemas.openxmlformats.org/officeDocument/2006/math">
                    <m:f>
                      <m:fPr>
                        <m:ctrlPr>
                          <a:rPr lang="es-PE" altLang="es-PE" sz="1800" i="1">
                            <a:solidFill>
                              <a:schemeClr val="tx1"/>
                            </a:solidFill>
                            <a:latin typeface="Cambria Math" panose="02040503050406030204" pitchFamily="18" charset="0"/>
                          </a:rPr>
                        </m:ctrlPr>
                      </m:fPr>
                      <m:num>
                        <m:r>
                          <a:rPr lang="es-PE" altLang="es-PE" sz="1800" b="0" i="1" smtClean="0">
                            <a:solidFill>
                              <a:schemeClr val="tx1"/>
                            </a:solidFill>
                            <a:latin typeface="Cambria Math" panose="02040503050406030204" pitchFamily="18" charset="0"/>
                          </a:rPr>
                          <m:t>3</m:t>
                        </m:r>
                        <m:r>
                          <a:rPr lang="es-PE" altLang="es-PE" sz="1800" b="0" i="1" smtClean="0">
                            <a:solidFill>
                              <a:schemeClr val="tx1"/>
                            </a:solidFill>
                            <a:latin typeface="Cambria Math" panose="02040503050406030204" pitchFamily="18" charset="0"/>
                          </a:rPr>
                          <m:t>𝑘</m:t>
                        </m:r>
                      </m:num>
                      <m:den>
                        <m:r>
                          <a:rPr lang="es-PE" altLang="es-PE" sz="1800" b="0" i="1" smtClean="0">
                            <a:solidFill>
                              <a:schemeClr val="tx1"/>
                            </a:solidFill>
                            <a:latin typeface="Cambria Math" panose="02040503050406030204" pitchFamily="18" charset="0"/>
                          </a:rPr>
                          <m:t>5</m:t>
                        </m:r>
                        <m:r>
                          <a:rPr lang="es-PE" altLang="es-PE" sz="1800" b="0" i="1" smtClean="0">
                            <a:solidFill>
                              <a:schemeClr val="tx1"/>
                            </a:solidFill>
                            <a:latin typeface="Cambria Math" panose="02040503050406030204" pitchFamily="18" charset="0"/>
                          </a:rPr>
                          <m:t>𝑘</m:t>
                        </m:r>
                      </m:den>
                    </m:f>
                    <m:r>
                      <a:rPr lang="es-PE" altLang="es-PE" sz="1800" b="0" i="1" smtClean="0">
                        <a:solidFill>
                          <a:schemeClr val="tx1"/>
                        </a:solidFill>
                        <a:latin typeface="Cambria Math" panose="02040503050406030204" pitchFamily="18" charset="0"/>
                      </a:rPr>
                      <m:t>12%</m:t>
                    </m:r>
                    <m:r>
                      <a:rPr lang="es-PE" altLang="es-PE" sz="1800" i="1" smtClean="0">
                        <a:solidFill>
                          <a:schemeClr val="tx1"/>
                        </a:solidFill>
                        <a:latin typeface="Cambria Math" panose="02040503050406030204" pitchFamily="18" charset="0"/>
                      </a:rPr>
                      <m:t> </m:t>
                    </m:r>
                    <m:r>
                      <a:rPr lang="es-PE" altLang="es-PE" sz="1800" b="0" i="1" smtClean="0">
                        <a:solidFill>
                          <a:schemeClr val="tx1"/>
                        </a:solidFill>
                        <a:latin typeface="Cambria Math" panose="02040503050406030204" pitchFamily="18" charset="0"/>
                      </a:rPr>
                      <m:t>(1−40%)</m:t>
                    </m:r>
                  </m:oMath>
                </a14:m>
                <a:endParaRPr lang="es-ES_tradnl" altLang="es-PE" sz="1800" dirty="0">
                  <a:solidFill>
                    <a:schemeClr val="tx1"/>
                  </a:solidFill>
                  <a:latin typeface="Arial Narrow" panose="020B0606020202030204" pitchFamily="34" charset="0"/>
                </a:endParaRPr>
              </a:p>
            </p:txBody>
          </p:sp>
        </mc:Choice>
        <mc:Fallback xmlns="">
          <p:sp>
            <p:nvSpPr>
              <p:cNvPr id="22" name="CuadroTexto 21">
                <a:extLst>
                  <a:ext uri="{FF2B5EF4-FFF2-40B4-BE49-F238E27FC236}">
                    <a16:creationId xmlns:a16="http://schemas.microsoft.com/office/drawing/2014/main" id="{922E1EF9-526B-4855-BB27-E90FA15D9DE9}"/>
                  </a:ext>
                </a:extLst>
              </p:cNvPr>
              <p:cNvSpPr txBox="1">
                <a:spLocks noRot="1" noChangeAspect="1" noMove="1" noResize="1" noEditPoints="1" noAdjustHandles="1" noChangeArrowheads="1" noChangeShapeType="1" noTextEdit="1"/>
              </p:cNvSpPr>
              <p:nvPr/>
            </p:nvSpPr>
            <p:spPr>
              <a:xfrm>
                <a:off x="6241370" y="4747477"/>
                <a:ext cx="6108404" cy="491545"/>
              </a:xfrm>
              <a:prstGeom prst="rect">
                <a:avLst/>
              </a:prstGeom>
              <a:blipFill>
                <a:blip r:embed="rId10"/>
                <a:stretch>
                  <a:fillRect b="-7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CuadroTexto 22">
                <a:extLst>
                  <a:ext uri="{FF2B5EF4-FFF2-40B4-BE49-F238E27FC236}">
                    <a16:creationId xmlns:a16="http://schemas.microsoft.com/office/drawing/2014/main" id="{8E3DF89B-6558-4F19-93C9-2817E42AC4F7}"/>
                  </a:ext>
                </a:extLst>
              </p:cNvPr>
              <p:cNvSpPr txBox="1"/>
              <p:nvPr/>
            </p:nvSpPr>
            <p:spPr>
              <a:xfrm>
                <a:off x="6321880" y="5339411"/>
                <a:ext cx="6108404" cy="369332"/>
              </a:xfrm>
              <a:prstGeom prst="rect">
                <a:avLst/>
              </a:prstGeom>
              <a:noFill/>
            </p:spPr>
            <p:txBody>
              <a:bodyPr wrap="square">
                <a:spAutoFit/>
              </a:bodyPr>
              <a:lstStyle/>
              <a:p>
                <a:pPr algn="ctr" eaLnBrk="1" hangingPunct="1">
                  <a:spcBef>
                    <a:spcPct val="50000"/>
                  </a:spcBef>
                </a:pPr>
                <a14:m>
                  <m:oMathPara xmlns:m="http://schemas.openxmlformats.org/officeDocument/2006/math">
                    <m:oMathParaPr>
                      <m:jc m:val="centerGroup"/>
                    </m:oMathParaPr>
                    <m:oMath xmlns:m="http://schemas.openxmlformats.org/officeDocument/2006/math">
                      <m:r>
                        <a:rPr lang="es-PE" altLang="es-PE" sz="1800" b="0" i="1" smtClean="0">
                          <a:solidFill>
                            <a:schemeClr val="tx1"/>
                          </a:solidFill>
                          <a:latin typeface="Cambria Math" panose="02040503050406030204" pitchFamily="18" charset="0"/>
                        </a:rPr>
                        <m:t>𝑊𝐴𝐶𝐶</m:t>
                      </m:r>
                      <m:r>
                        <a:rPr lang="es-PE" altLang="es-PE" sz="1800" b="0" i="1" smtClean="0">
                          <a:solidFill>
                            <a:schemeClr val="tx1"/>
                          </a:solidFill>
                          <a:latin typeface="Cambria Math" panose="02040503050406030204" pitchFamily="18" charset="0"/>
                        </a:rPr>
                        <m:t>=11.63%</m:t>
                      </m:r>
                    </m:oMath>
                  </m:oMathPara>
                </a14:m>
                <a:endParaRPr lang="es-ES_tradnl" altLang="es-PE" sz="1800" dirty="0">
                  <a:solidFill>
                    <a:schemeClr val="tx1"/>
                  </a:solidFill>
                  <a:latin typeface="Arial Narrow" panose="020B0606020202030204" pitchFamily="34" charset="0"/>
                </a:endParaRPr>
              </a:p>
            </p:txBody>
          </p:sp>
        </mc:Choice>
        <mc:Fallback xmlns="">
          <p:sp>
            <p:nvSpPr>
              <p:cNvPr id="23" name="CuadroTexto 22">
                <a:extLst>
                  <a:ext uri="{FF2B5EF4-FFF2-40B4-BE49-F238E27FC236}">
                    <a16:creationId xmlns:a16="http://schemas.microsoft.com/office/drawing/2014/main" id="{8E3DF89B-6558-4F19-93C9-2817E42AC4F7}"/>
                  </a:ext>
                </a:extLst>
              </p:cNvPr>
              <p:cNvSpPr txBox="1">
                <a:spLocks noRot="1" noChangeAspect="1" noMove="1" noResize="1" noEditPoints="1" noAdjustHandles="1" noChangeArrowheads="1" noChangeShapeType="1" noTextEdit="1"/>
              </p:cNvSpPr>
              <p:nvPr/>
            </p:nvSpPr>
            <p:spPr>
              <a:xfrm>
                <a:off x="6321880" y="5339411"/>
                <a:ext cx="6108404" cy="369332"/>
              </a:xfrm>
              <a:prstGeom prst="rect">
                <a:avLst/>
              </a:prstGeom>
              <a:blipFill>
                <a:blip r:embed="rId11"/>
                <a:stretch>
                  <a:fillRect b="-1667"/>
                </a:stretch>
              </a:blipFill>
            </p:spPr>
            <p:txBody>
              <a:bodyPr/>
              <a:lstStyle/>
              <a:p>
                <a:r>
                  <a:rPr lang="en-US">
                    <a:noFill/>
                  </a:rPr>
                  <a:t> </a:t>
                </a:r>
              </a:p>
            </p:txBody>
          </p:sp>
        </mc:Fallback>
      </mc:AlternateContent>
      <mc:AlternateContent xmlns:mc="http://schemas.openxmlformats.org/markup-compatibility/2006" xmlns:p14="http://schemas.microsoft.com/office/powerpoint/2010/main">
        <mc:Choice Requires="p14">
          <p:contentPart p14:bwMode="auto" r:id="rId12">
            <p14:nvContentPartPr>
              <p14:cNvPr id="3" name="Entrada de lápiz 2">
                <a:extLst>
                  <a:ext uri="{FF2B5EF4-FFF2-40B4-BE49-F238E27FC236}">
                    <a16:creationId xmlns:a16="http://schemas.microsoft.com/office/drawing/2014/main" id="{41C20A46-6763-4B6F-B230-70182335767C}"/>
                  </a:ext>
                </a:extLst>
              </p14:cNvPr>
              <p14:cNvContentPartPr/>
              <p14:nvPr/>
            </p14:nvContentPartPr>
            <p14:xfrm>
              <a:off x="2113560" y="2366640"/>
              <a:ext cx="9388800" cy="3459240"/>
            </p14:xfrm>
          </p:contentPart>
        </mc:Choice>
        <mc:Fallback xmlns="">
          <p:pic>
            <p:nvPicPr>
              <p:cNvPr id="3" name="Entrada de lápiz 2">
                <a:extLst>
                  <a:ext uri="{FF2B5EF4-FFF2-40B4-BE49-F238E27FC236}">
                    <a16:creationId xmlns:a16="http://schemas.microsoft.com/office/drawing/2014/main" id="{41C20A46-6763-4B6F-B230-70182335767C}"/>
                  </a:ext>
                </a:extLst>
              </p:cNvPr>
              <p:cNvPicPr/>
              <p:nvPr/>
            </p:nvPicPr>
            <p:blipFill>
              <a:blip r:embed="rId13"/>
              <a:stretch>
                <a:fillRect/>
              </a:stretch>
            </p:blipFill>
            <p:spPr>
              <a:xfrm>
                <a:off x="2104200" y="2357280"/>
                <a:ext cx="9407520" cy="3477960"/>
              </a:xfrm>
              <a:prstGeom prst="rect">
                <a:avLst/>
              </a:prstGeom>
            </p:spPr>
          </p:pic>
        </mc:Fallback>
      </mc:AlternateContent>
    </p:spTree>
    <p:extLst>
      <p:ext uri="{BB962C8B-B14F-4D97-AF65-F5344CB8AC3E}">
        <p14:creationId xmlns:p14="http://schemas.microsoft.com/office/powerpoint/2010/main" val="145282357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p:cNvSpPr txBox="1"/>
          <p:nvPr/>
        </p:nvSpPr>
        <p:spPr>
          <a:xfrm>
            <a:off x="4246535" y="1978914"/>
            <a:ext cx="4474549" cy="1323439"/>
          </a:xfrm>
          <a:prstGeom prst="rect">
            <a:avLst/>
          </a:prstGeom>
          <a:noFill/>
        </p:spPr>
        <p:txBody>
          <a:bodyPr wrap="square" rtlCol="0">
            <a:spAutoFit/>
          </a:bodyPr>
          <a:lstStyle/>
          <a:p>
            <a:r>
              <a:rPr lang="es-MX" sz="8000" b="1" dirty="0">
                <a:ln w="9525">
                  <a:solidFill>
                    <a:schemeClr val="bg1"/>
                  </a:solidFill>
                  <a:prstDash val="solid"/>
                </a:ln>
                <a:solidFill>
                  <a:srgbClr val="EC8549"/>
                </a:solidFill>
                <a:effectLst>
                  <a:outerShdw blurRad="12700" dist="38100" dir="2700000" algn="tl" rotWithShape="0">
                    <a:schemeClr val="bg1">
                      <a:lumMod val="50000"/>
                    </a:schemeClr>
                  </a:outerShdw>
                </a:effectLst>
              </a:rPr>
              <a:t>Gracias</a:t>
            </a:r>
            <a:endParaRPr lang="en-US" sz="8000" b="1" dirty="0">
              <a:ln w="9525">
                <a:solidFill>
                  <a:schemeClr val="bg1"/>
                </a:solidFill>
                <a:prstDash val="solid"/>
              </a:ln>
              <a:solidFill>
                <a:srgbClr val="EC8549"/>
              </a:solidFill>
              <a:effectLst>
                <a:outerShdw blurRad="12700" dist="38100" dir="2700000" algn="tl" rotWithShape="0">
                  <a:schemeClr val="bg1">
                    <a:lumMod val="50000"/>
                  </a:schemeClr>
                </a:outerShdw>
              </a:effectLst>
            </a:endParaRPr>
          </a:p>
        </p:txBody>
      </p:sp>
    </p:spTree>
    <p:extLst>
      <p:ext uri="{BB962C8B-B14F-4D97-AF65-F5344CB8AC3E}">
        <p14:creationId xmlns:p14="http://schemas.microsoft.com/office/powerpoint/2010/main" val="4126087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Conector recto 2"/>
          <p:cNvCxnSpPr/>
          <p:nvPr/>
        </p:nvCxnSpPr>
        <p:spPr>
          <a:xfrm>
            <a:off x="2104734" y="980728"/>
            <a:ext cx="7951354" cy="0"/>
          </a:xfrm>
          <a:prstGeom prst="line">
            <a:avLst/>
          </a:prstGeom>
          <a:ln w="76200" cap="rnd" cmpd="sng">
            <a:solidFill>
              <a:srgbClr val="B0ACAB"/>
            </a:solidFill>
            <a:round/>
          </a:ln>
          <a:effectLst/>
        </p:spPr>
        <p:style>
          <a:lnRef idx="2">
            <a:schemeClr val="accent1"/>
          </a:lnRef>
          <a:fillRef idx="0">
            <a:schemeClr val="accent1"/>
          </a:fillRef>
          <a:effectRef idx="1">
            <a:schemeClr val="accent1"/>
          </a:effectRef>
          <a:fontRef idx="minor">
            <a:schemeClr val="tx1"/>
          </a:fontRef>
        </p:style>
      </p:cxnSp>
      <p:sp>
        <p:nvSpPr>
          <p:cNvPr id="5" name="CuadroTexto 3"/>
          <p:cNvSpPr txBox="1"/>
          <p:nvPr/>
        </p:nvSpPr>
        <p:spPr>
          <a:xfrm>
            <a:off x="2120323" y="262148"/>
            <a:ext cx="7951354" cy="584775"/>
          </a:xfrm>
          <a:prstGeom prst="rect">
            <a:avLst/>
          </a:prstGeom>
          <a:noFill/>
        </p:spPr>
        <p:txBody>
          <a:bodyPr wrap="square" rtlCol="0">
            <a:spAutoFit/>
          </a:bodyPr>
          <a:lstStyle/>
          <a:p>
            <a:r>
              <a:rPr lang="es-ES" sz="3200" b="1" dirty="0">
                <a:solidFill>
                  <a:srgbClr val="08238B"/>
                </a:solidFill>
              </a:rPr>
              <a:t>1.2.1. EFECTOS DE RETROALIMENTACION</a:t>
            </a:r>
          </a:p>
        </p:txBody>
      </p:sp>
      <p:graphicFrame>
        <p:nvGraphicFramePr>
          <p:cNvPr id="7" name="Diagrama 6"/>
          <p:cNvGraphicFramePr/>
          <p:nvPr>
            <p:extLst>
              <p:ext uri="{D42A27DB-BD31-4B8C-83A1-F6EECF244321}">
                <p14:modId xmlns:p14="http://schemas.microsoft.com/office/powerpoint/2010/main" val="3471887203"/>
              </p:ext>
            </p:extLst>
          </p:nvPr>
        </p:nvGraphicFramePr>
        <p:xfrm>
          <a:off x="0" y="1177185"/>
          <a:ext cx="5717197"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Imagen 2">
            <a:extLst>
              <a:ext uri="{FF2B5EF4-FFF2-40B4-BE49-F238E27FC236}">
                <a16:creationId xmlns:a16="http://schemas.microsoft.com/office/drawing/2014/main" id="{B4C5C200-D47F-BEF9-C53B-ED71766F06C1}"/>
              </a:ext>
            </a:extLst>
          </p:cNvPr>
          <p:cNvPicPr>
            <a:picLocks noChangeAspect="1"/>
          </p:cNvPicPr>
          <p:nvPr/>
        </p:nvPicPr>
        <p:blipFill>
          <a:blip r:embed="rId8"/>
          <a:stretch>
            <a:fillRect/>
          </a:stretch>
        </p:blipFill>
        <p:spPr>
          <a:xfrm>
            <a:off x="5552148" y="1323687"/>
            <a:ext cx="6639852" cy="4553585"/>
          </a:xfrm>
          <a:prstGeom prst="rect">
            <a:avLst/>
          </a:prstGeom>
        </p:spPr>
      </p:pic>
      <p:sp>
        <p:nvSpPr>
          <p:cNvPr id="6" name="Rectángulo 5">
            <a:extLst>
              <a:ext uri="{FF2B5EF4-FFF2-40B4-BE49-F238E27FC236}">
                <a16:creationId xmlns:a16="http://schemas.microsoft.com/office/drawing/2014/main" id="{C026F2DD-3C60-6F5E-F487-54F6073F5292}"/>
              </a:ext>
            </a:extLst>
          </p:cNvPr>
          <p:cNvSpPr/>
          <p:nvPr/>
        </p:nvSpPr>
        <p:spPr>
          <a:xfrm>
            <a:off x="5552148" y="5534313"/>
            <a:ext cx="2008682" cy="3597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231837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Conector recto 2"/>
          <p:cNvCxnSpPr>
            <a:cxnSpLocks/>
          </p:cNvCxnSpPr>
          <p:nvPr/>
        </p:nvCxnSpPr>
        <p:spPr>
          <a:xfrm>
            <a:off x="2104734" y="980728"/>
            <a:ext cx="8118558" cy="0"/>
          </a:xfrm>
          <a:prstGeom prst="line">
            <a:avLst/>
          </a:prstGeom>
          <a:ln w="76200" cap="rnd" cmpd="sng">
            <a:solidFill>
              <a:srgbClr val="B0ACAB"/>
            </a:solidFill>
            <a:round/>
          </a:ln>
          <a:effectLst/>
        </p:spPr>
        <p:style>
          <a:lnRef idx="2">
            <a:schemeClr val="accent1"/>
          </a:lnRef>
          <a:fillRef idx="0">
            <a:schemeClr val="accent1"/>
          </a:fillRef>
          <a:effectRef idx="1">
            <a:schemeClr val="accent1"/>
          </a:effectRef>
          <a:fontRef idx="minor">
            <a:schemeClr val="tx1"/>
          </a:fontRef>
        </p:style>
      </p:cxnSp>
      <p:sp>
        <p:nvSpPr>
          <p:cNvPr id="5" name="CuadroTexto 3"/>
          <p:cNvSpPr txBox="1"/>
          <p:nvPr/>
        </p:nvSpPr>
        <p:spPr>
          <a:xfrm>
            <a:off x="2120323" y="262148"/>
            <a:ext cx="8372792" cy="584775"/>
          </a:xfrm>
          <a:prstGeom prst="rect">
            <a:avLst/>
          </a:prstGeom>
          <a:noFill/>
        </p:spPr>
        <p:txBody>
          <a:bodyPr wrap="square" rtlCol="0">
            <a:spAutoFit/>
          </a:bodyPr>
          <a:lstStyle/>
          <a:p>
            <a:r>
              <a:rPr lang="es-ES" sz="3200" b="1" dirty="0">
                <a:solidFill>
                  <a:srgbClr val="08238B"/>
                </a:solidFill>
              </a:rPr>
              <a:t>1.2.2. RACIONALIDAD INDIVIDUAL Y DE PARETO</a:t>
            </a:r>
          </a:p>
        </p:txBody>
      </p:sp>
      <p:graphicFrame>
        <p:nvGraphicFramePr>
          <p:cNvPr id="7" name="Diagrama 6"/>
          <p:cNvGraphicFramePr/>
          <p:nvPr>
            <p:extLst>
              <p:ext uri="{D42A27DB-BD31-4B8C-83A1-F6EECF244321}">
                <p14:modId xmlns:p14="http://schemas.microsoft.com/office/powerpoint/2010/main" val="808938418"/>
              </p:ext>
            </p:extLst>
          </p:nvPr>
        </p:nvGraphicFramePr>
        <p:xfrm>
          <a:off x="119920" y="1177185"/>
          <a:ext cx="4809095"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Imagen 8">
            <a:extLst>
              <a:ext uri="{FF2B5EF4-FFF2-40B4-BE49-F238E27FC236}">
                <a16:creationId xmlns:a16="http://schemas.microsoft.com/office/drawing/2014/main" id="{BE525AB0-7D45-BEE8-6A1D-730C768A3759}"/>
              </a:ext>
            </a:extLst>
          </p:cNvPr>
          <p:cNvPicPr>
            <a:picLocks noChangeAspect="1"/>
          </p:cNvPicPr>
          <p:nvPr/>
        </p:nvPicPr>
        <p:blipFill>
          <a:blip r:embed="rId8"/>
          <a:stretch>
            <a:fillRect/>
          </a:stretch>
        </p:blipFill>
        <p:spPr>
          <a:xfrm>
            <a:off x="4809095" y="1252233"/>
            <a:ext cx="7382905" cy="4353533"/>
          </a:xfrm>
          <a:prstGeom prst="rect">
            <a:avLst/>
          </a:prstGeom>
        </p:spPr>
      </p:pic>
      <p:sp>
        <p:nvSpPr>
          <p:cNvPr id="6" name="Rectángulo 5">
            <a:extLst>
              <a:ext uri="{FF2B5EF4-FFF2-40B4-BE49-F238E27FC236}">
                <a16:creationId xmlns:a16="http://schemas.microsoft.com/office/drawing/2014/main" id="{C026F2DD-3C60-6F5E-F487-54F6073F5292}"/>
              </a:ext>
            </a:extLst>
          </p:cNvPr>
          <p:cNvSpPr/>
          <p:nvPr/>
        </p:nvSpPr>
        <p:spPr>
          <a:xfrm>
            <a:off x="4631961" y="1386039"/>
            <a:ext cx="688172" cy="9824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621422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Conector recto 2"/>
          <p:cNvCxnSpPr>
            <a:cxnSpLocks/>
          </p:cNvCxnSpPr>
          <p:nvPr/>
        </p:nvCxnSpPr>
        <p:spPr>
          <a:xfrm>
            <a:off x="305915" y="743003"/>
            <a:ext cx="10531974" cy="0"/>
          </a:xfrm>
          <a:prstGeom prst="line">
            <a:avLst/>
          </a:prstGeom>
          <a:ln w="76200" cap="rnd" cmpd="sng">
            <a:solidFill>
              <a:srgbClr val="B0ACAB"/>
            </a:solidFill>
            <a:round/>
          </a:ln>
          <a:effectLst/>
        </p:spPr>
        <p:style>
          <a:lnRef idx="2">
            <a:schemeClr val="accent1"/>
          </a:lnRef>
          <a:fillRef idx="0">
            <a:schemeClr val="accent1"/>
          </a:fillRef>
          <a:effectRef idx="1">
            <a:schemeClr val="accent1"/>
          </a:effectRef>
          <a:fontRef idx="minor">
            <a:schemeClr val="tx1"/>
          </a:fontRef>
        </p:style>
      </p:cxnSp>
      <p:sp>
        <p:nvSpPr>
          <p:cNvPr id="5" name="CuadroTexto 3"/>
          <p:cNvSpPr txBox="1"/>
          <p:nvPr/>
        </p:nvSpPr>
        <p:spPr>
          <a:xfrm>
            <a:off x="244839" y="262148"/>
            <a:ext cx="11057745" cy="1077218"/>
          </a:xfrm>
          <a:prstGeom prst="rect">
            <a:avLst/>
          </a:prstGeom>
          <a:noFill/>
        </p:spPr>
        <p:txBody>
          <a:bodyPr wrap="square" rtlCol="0">
            <a:spAutoFit/>
          </a:bodyPr>
          <a:lstStyle/>
          <a:p>
            <a:r>
              <a:rPr lang="es-ES" sz="3200" b="1" dirty="0">
                <a:solidFill>
                  <a:srgbClr val="08238B"/>
                </a:solidFill>
              </a:rPr>
              <a:t>1.2.3. CURVA DE CONTRATO Y FRONTERA DE POSIBILIDADES DE UTILIDAD</a:t>
            </a:r>
          </a:p>
        </p:txBody>
      </p:sp>
      <p:graphicFrame>
        <p:nvGraphicFramePr>
          <p:cNvPr id="7" name="Diagrama 6"/>
          <p:cNvGraphicFramePr/>
          <p:nvPr>
            <p:extLst>
              <p:ext uri="{D42A27DB-BD31-4B8C-83A1-F6EECF244321}">
                <p14:modId xmlns:p14="http://schemas.microsoft.com/office/powerpoint/2010/main" val="197071265"/>
              </p:ext>
            </p:extLst>
          </p:nvPr>
        </p:nvGraphicFramePr>
        <p:xfrm>
          <a:off x="119920" y="1177185"/>
          <a:ext cx="7974769"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0" name="Imagen 9">
            <a:extLst>
              <a:ext uri="{FF2B5EF4-FFF2-40B4-BE49-F238E27FC236}">
                <a16:creationId xmlns:a16="http://schemas.microsoft.com/office/drawing/2014/main" id="{8DFF5A52-3F29-FC12-309D-88A530474C75}"/>
              </a:ext>
            </a:extLst>
          </p:cNvPr>
          <p:cNvPicPr>
            <a:picLocks noChangeAspect="1"/>
          </p:cNvPicPr>
          <p:nvPr/>
        </p:nvPicPr>
        <p:blipFill>
          <a:blip r:embed="rId8"/>
          <a:stretch>
            <a:fillRect/>
          </a:stretch>
        </p:blipFill>
        <p:spPr>
          <a:xfrm>
            <a:off x="7607444" y="1448363"/>
            <a:ext cx="4584556" cy="3351876"/>
          </a:xfrm>
          <a:prstGeom prst="rect">
            <a:avLst/>
          </a:prstGeom>
          <a:ln w="38100">
            <a:solidFill>
              <a:srgbClr val="00B0F0"/>
            </a:solidFill>
          </a:ln>
        </p:spPr>
      </p:pic>
    </p:spTree>
    <p:extLst>
      <p:ext uri="{BB962C8B-B14F-4D97-AF65-F5344CB8AC3E}">
        <p14:creationId xmlns:p14="http://schemas.microsoft.com/office/powerpoint/2010/main" val="33437658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ángulo 4"/>
          <p:cNvSpPr/>
          <p:nvPr/>
        </p:nvSpPr>
        <p:spPr>
          <a:xfrm>
            <a:off x="2692403" y="1562884"/>
            <a:ext cx="7342696" cy="705810"/>
          </a:xfrm>
          <a:prstGeom prst="rect">
            <a:avLst/>
          </a:prstGeom>
          <a:solidFill>
            <a:srgbClr val="EEEEE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br>
              <a:rPr lang="es-ES" dirty="0"/>
            </a:br>
            <a:endParaRPr lang="es-PE" dirty="0"/>
          </a:p>
        </p:txBody>
      </p:sp>
      <p:sp>
        <p:nvSpPr>
          <p:cNvPr id="4" name="CuadroTexto 3"/>
          <p:cNvSpPr txBox="1"/>
          <p:nvPr/>
        </p:nvSpPr>
        <p:spPr>
          <a:xfrm>
            <a:off x="2112529" y="469408"/>
            <a:ext cx="7951354" cy="523220"/>
          </a:xfrm>
          <a:prstGeom prst="rect">
            <a:avLst/>
          </a:prstGeom>
          <a:noFill/>
        </p:spPr>
        <p:txBody>
          <a:bodyPr wrap="square" rtlCol="0">
            <a:spAutoFit/>
          </a:bodyPr>
          <a:lstStyle/>
          <a:p>
            <a:r>
              <a:rPr lang="es-PE" sz="2800" b="1" dirty="0">
                <a:solidFill>
                  <a:srgbClr val="EC8549"/>
                </a:solidFill>
              </a:rPr>
              <a:t>Cuestionario - Microeconomía</a:t>
            </a:r>
          </a:p>
        </p:txBody>
      </p:sp>
      <p:sp>
        <p:nvSpPr>
          <p:cNvPr id="5" name="Rectángulo 4"/>
          <p:cNvSpPr/>
          <p:nvPr/>
        </p:nvSpPr>
        <p:spPr>
          <a:xfrm>
            <a:off x="2692403" y="3122535"/>
            <a:ext cx="7342696" cy="705810"/>
          </a:xfrm>
          <a:prstGeom prst="rect">
            <a:avLst/>
          </a:prstGeom>
          <a:solidFill>
            <a:srgbClr val="EEEEE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s-ES" b="1" dirty="0">
                <a:solidFill>
                  <a:srgbClr val="002060"/>
                </a:solidFill>
              </a:rPr>
              <a:t>En el análisis del intercambio que utiliza el gráfico de la caja de</a:t>
            </a:r>
          </a:p>
          <a:p>
            <a:pPr algn="ctr"/>
            <a:r>
              <a:rPr lang="es-ES" b="1" dirty="0" err="1">
                <a:solidFill>
                  <a:srgbClr val="002060"/>
                </a:solidFill>
              </a:rPr>
              <a:t>Edgeworth</a:t>
            </a:r>
            <a:r>
              <a:rPr lang="es-ES" b="1" dirty="0">
                <a:solidFill>
                  <a:srgbClr val="002060"/>
                </a:solidFill>
              </a:rPr>
              <a:t>, explique por qué las relaciones marginales de sustitución de los</a:t>
            </a:r>
          </a:p>
          <a:p>
            <a:pPr algn="ctr"/>
            <a:r>
              <a:rPr lang="es-ES" b="1" dirty="0">
                <a:solidFill>
                  <a:srgbClr val="002060"/>
                </a:solidFill>
              </a:rPr>
              <a:t>dos consumidores son iguales en todos los puntos de la curva de contrato.</a:t>
            </a:r>
            <a:endParaRPr lang="es-PE" b="1" dirty="0">
              <a:solidFill>
                <a:srgbClr val="002060"/>
              </a:solidFill>
            </a:endParaRPr>
          </a:p>
        </p:txBody>
      </p:sp>
      <p:sp>
        <p:nvSpPr>
          <p:cNvPr id="7" name="Rectángulo 6"/>
          <p:cNvSpPr/>
          <p:nvPr/>
        </p:nvSpPr>
        <p:spPr>
          <a:xfrm>
            <a:off x="2094062" y="1555264"/>
            <a:ext cx="695326" cy="705304"/>
          </a:xfrm>
          <a:prstGeom prst="rect">
            <a:avLst/>
          </a:prstGeom>
          <a:solidFill>
            <a:srgbClr val="0032A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PE"/>
          </a:p>
        </p:txBody>
      </p:sp>
      <p:sp>
        <p:nvSpPr>
          <p:cNvPr id="8" name="CuadroTexto 7"/>
          <p:cNvSpPr txBox="1"/>
          <p:nvPr/>
        </p:nvSpPr>
        <p:spPr>
          <a:xfrm>
            <a:off x="2235202" y="1524693"/>
            <a:ext cx="609601" cy="707886"/>
          </a:xfrm>
          <a:prstGeom prst="rect">
            <a:avLst/>
          </a:prstGeom>
          <a:noFill/>
        </p:spPr>
        <p:txBody>
          <a:bodyPr wrap="square" rtlCol="0">
            <a:spAutoFit/>
          </a:bodyPr>
          <a:lstStyle/>
          <a:p>
            <a:r>
              <a:rPr lang="es-PE" sz="4000" b="1" dirty="0">
                <a:solidFill>
                  <a:schemeClr val="bg1">
                    <a:lumMod val="95000"/>
                  </a:schemeClr>
                </a:solidFill>
              </a:rPr>
              <a:t>1</a:t>
            </a:r>
          </a:p>
        </p:txBody>
      </p:sp>
      <p:sp>
        <p:nvSpPr>
          <p:cNvPr id="10" name="Rectángulo 9"/>
          <p:cNvSpPr/>
          <p:nvPr/>
        </p:nvSpPr>
        <p:spPr>
          <a:xfrm>
            <a:off x="2094062" y="3118847"/>
            <a:ext cx="695326" cy="705304"/>
          </a:xfrm>
          <a:prstGeom prst="rect">
            <a:avLst/>
          </a:prstGeom>
          <a:solidFill>
            <a:srgbClr val="0032A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PE"/>
          </a:p>
        </p:txBody>
      </p:sp>
      <p:sp>
        <p:nvSpPr>
          <p:cNvPr id="11" name="CuadroTexto 10"/>
          <p:cNvSpPr txBox="1"/>
          <p:nvPr/>
        </p:nvSpPr>
        <p:spPr>
          <a:xfrm>
            <a:off x="2235202" y="3076269"/>
            <a:ext cx="609601" cy="707886"/>
          </a:xfrm>
          <a:prstGeom prst="rect">
            <a:avLst/>
          </a:prstGeom>
          <a:noFill/>
        </p:spPr>
        <p:txBody>
          <a:bodyPr wrap="square" rtlCol="0">
            <a:spAutoFit/>
          </a:bodyPr>
          <a:lstStyle/>
          <a:p>
            <a:r>
              <a:rPr lang="es-PE" sz="4000" b="1" dirty="0">
                <a:solidFill>
                  <a:schemeClr val="bg1">
                    <a:lumMod val="95000"/>
                  </a:schemeClr>
                </a:solidFill>
              </a:rPr>
              <a:t>3</a:t>
            </a:r>
          </a:p>
        </p:txBody>
      </p:sp>
      <p:cxnSp>
        <p:nvCxnSpPr>
          <p:cNvPr id="23" name="Conector recto 2"/>
          <p:cNvCxnSpPr/>
          <p:nvPr/>
        </p:nvCxnSpPr>
        <p:spPr>
          <a:xfrm>
            <a:off x="2112529" y="1078740"/>
            <a:ext cx="7951354" cy="0"/>
          </a:xfrm>
          <a:prstGeom prst="line">
            <a:avLst/>
          </a:prstGeom>
          <a:ln w="57150" cap="rnd" cmpd="sng">
            <a:solidFill>
              <a:srgbClr val="B0ACAB"/>
            </a:solidFill>
            <a:round/>
          </a:ln>
          <a:effectLst/>
        </p:spPr>
        <p:style>
          <a:lnRef idx="2">
            <a:schemeClr val="accent1"/>
          </a:lnRef>
          <a:fillRef idx="0">
            <a:schemeClr val="accent1"/>
          </a:fillRef>
          <a:effectRef idx="1">
            <a:schemeClr val="accent1"/>
          </a:effectRef>
          <a:fontRef idx="minor">
            <a:schemeClr val="tx1"/>
          </a:fontRef>
        </p:style>
      </p:cxnSp>
      <p:sp>
        <p:nvSpPr>
          <p:cNvPr id="34" name="Rectángulo 4">
            <a:extLst>
              <a:ext uri="{FF2B5EF4-FFF2-40B4-BE49-F238E27FC236}">
                <a16:creationId xmlns:a16="http://schemas.microsoft.com/office/drawing/2014/main" id="{18FAEB60-CF4F-4BF6-A8F3-9C8B26CCA1B2}"/>
              </a:ext>
            </a:extLst>
          </p:cNvPr>
          <p:cNvSpPr/>
          <p:nvPr/>
        </p:nvSpPr>
        <p:spPr>
          <a:xfrm>
            <a:off x="2515841" y="2332282"/>
            <a:ext cx="7519257" cy="705810"/>
          </a:xfrm>
          <a:prstGeom prst="rect">
            <a:avLst/>
          </a:prstGeom>
          <a:solidFill>
            <a:srgbClr val="EEEEE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PE">
              <a:solidFill>
                <a:srgbClr val="002060"/>
              </a:solidFill>
            </a:endParaRPr>
          </a:p>
        </p:txBody>
      </p:sp>
      <p:sp>
        <p:nvSpPr>
          <p:cNvPr id="35" name="1 CuadroTexto">
            <a:extLst>
              <a:ext uri="{FF2B5EF4-FFF2-40B4-BE49-F238E27FC236}">
                <a16:creationId xmlns:a16="http://schemas.microsoft.com/office/drawing/2014/main" id="{C636910D-0966-4C3A-B0F5-443EAF4E87D4}"/>
              </a:ext>
            </a:extLst>
          </p:cNvPr>
          <p:cNvSpPr txBox="1"/>
          <p:nvPr/>
        </p:nvSpPr>
        <p:spPr>
          <a:xfrm>
            <a:off x="2842867" y="1581008"/>
            <a:ext cx="7519256" cy="646331"/>
          </a:xfrm>
          <a:prstGeom prst="rect">
            <a:avLst/>
          </a:prstGeom>
          <a:noFill/>
        </p:spPr>
        <p:txBody>
          <a:bodyPr wrap="square" rtlCol="0">
            <a:spAutoFit/>
          </a:bodyPr>
          <a:lstStyle/>
          <a:p>
            <a:r>
              <a:rPr lang="es-ES" dirty="0">
                <a:solidFill>
                  <a:schemeClr val="accent1">
                    <a:lumMod val="75000"/>
                  </a:schemeClr>
                </a:solidFill>
              </a:rPr>
              <a:t>¿Por qué pueden hacer los efectos de retroalimentación que un análisis de</a:t>
            </a:r>
            <a:br>
              <a:rPr lang="es-ES" dirty="0">
                <a:solidFill>
                  <a:schemeClr val="accent1">
                    <a:lumMod val="75000"/>
                  </a:schemeClr>
                </a:solidFill>
              </a:rPr>
            </a:br>
            <a:r>
              <a:rPr lang="es-ES" dirty="0">
                <a:solidFill>
                  <a:schemeClr val="accent1">
                    <a:lumMod val="75000"/>
                  </a:schemeClr>
                </a:solidFill>
              </a:rPr>
              <a:t>equilibrio general sea muy diferente de un análisis de equilibrio parcial? </a:t>
            </a:r>
          </a:p>
        </p:txBody>
      </p:sp>
      <p:sp>
        <p:nvSpPr>
          <p:cNvPr id="36" name="Rectángulo 9">
            <a:extLst>
              <a:ext uri="{FF2B5EF4-FFF2-40B4-BE49-F238E27FC236}">
                <a16:creationId xmlns:a16="http://schemas.microsoft.com/office/drawing/2014/main" id="{758EC7F2-1CE5-42EC-93A2-37BD661DF820}"/>
              </a:ext>
            </a:extLst>
          </p:cNvPr>
          <p:cNvSpPr/>
          <p:nvPr/>
        </p:nvSpPr>
        <p:spPr>
          <a:xfrm>
            <a:off x="2090221" y="2328050"/>
            <a:ext cx="695326" cy="705304"/>
          </a:xfrm>
          <a:prstGeom prst="rect">
            <a:avLst/>
          </a:prstGeom>
          <a:solidFill>
            <a:srgbClr val="0032A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PE"/>
          </a:p>
        </p:txBody>
      </p:sp>
      <p:sp>
        <p:nvSpPr>
          <p:cNvPr id="37" name="CuadroTexto 10">
            <a:extLst>
              <a:ext uri="{FF2B5EF4-FFF2-40B4-BE49-F238E27FC236}">
                <a16:creationId xmlns:a16="http://schemas.microsoft.com/office/drawing/2014/main" id="{10AB8771-E322-4E0F-B4EB-8F47A479C92F}"/>
              </a:ext>
            </a:extLst>
          </p:cNvPr>
          <p:cNvSpPr txBox="1"/>
          <p:nvPr/>
        </p:nvSpPr>
        <p:spPr>
          <a:xfrm>
            <a:off x="2211041" y="2315952"/>
            <a:ext cx="609601" cy="707886"/>
          </a:xfrm>
          <a:prstGeom prst="rect">
            <a:avLst/>
          </a:prstGeom>
          <a:noFill/>
        </p:spPr>
        <p:txBody>
          <a:bodyPr wrap="square" rtlCol="0">
            <a:spAutoFit/>
          </a:bodyPr>
          <a:lstStyle/>
          <a:p>
            <a:r>
              <a:rPr lang="es-PE" sz="4000" b="1" dirty="0">
                <a:solidFill>
                  <a:schemeClr val="bg1">
                    <a:lumMod val="95000"/>
                  </a:schemeClr>
                </a:solidFill>
              </a:rPr>
              <a:t>2</a:t>
            </a:r>
          </a:p>
        </p:txBody>
      </p:sp>
      <p:pic>
        <p:nvPicPr>
          <p:cNvPr id="38" name="Imagen 37">
            <a:extLst>
              <a:ext uri="{FF2B5EF4-FFF2-40B4-BE49-F238E27FC236}">
                <a16:creationId xmlns:a16="http://schemas.microsoft.com/office/drawing/2014/main" id="{D9C24F92-8E67-46EB-27CC-06BA48F72DCE}"/>
              </a:ext>
            </a:extLst>
          </p:cNvPr>
          <p:cNvPicPr>
            <a:picLocks noChangeAspect="1"/>
          </p:cNvPicPr>
          <p:nvPr/>
        </p:nvPicPr>
        <p:blipFill rotWithShape="1">
          <a:blip r:embed="rId3"/>
          <a:srcRect t="9947"/>
          <a:stretch/>
        </p:blipFill>
        <p:spPr>
          <a:xfrm>
            <a:off x="8903222" y="48754"/>
            <a:ext cx="2616875" cy="1003977"/>
          </a:xfrm>
          <a:prstGeom prst="rect">
            <a:avLst/>
          </a:prstGeom>
        </p:spPr>
      </p:pic>
      <p:sp>
        <p:nvSpPr>
          <p:cNvPr id="39" name="1 CuadroTexto">
            <a:extLst>
              <a:ext uri="{FF2B5EF4-FFF2-40B4-BE49-F238E27FC236}">
                <a16:creationId xmlns:a16="http://schemas.microsoft.com/office/drawing/2014/main" id="{BD53DA32-ABD3-5C55-D5CF-0F795616A89F}"/>
              </a:ext>
            </a:extLst>
          </p:cNvPr>
          <p:cNvSpPr txBox="1"/>
          <p:nvPr/>
        </p:nvSpPr>
        <p:spPr>
          <a:xfrm>
            <a:off x="2840438" y="2332945"/>
            <a:ext cx="7122680" cy="646331"/>
          </a:xfrm>
          <a:prstGeom prst="rect">
            <a:avLst/>
          </a:prstGeom>
          <a:noFill/>
        </p:spPr>
        <p:txBody>
          <a:bodyPr wrap="square" rtlCol="0">
            <a:spAutoFit/>
          </a:bodyPr>
          <a:lstStyle/>
          <a:p>
            <a:r>
              <a:rPr lang="es-ES" dirty="0">
                <a:solidFill>
                  <a:schemeClr val="accent1">
                    <a:lumMod val="75000"/>
                  </a:schemeClr>
                </a:solidFill>
              </a:rPr>
              <a:t>Explique cómo puede representarse simultáneamente en el gráfico de la caja de </a:t>
            </a:r>
            <a:r>
              <a:rPr lang="es-ES" dirty="0" err="1">
                <a:solidFill>
                  <a:schemeClr val="accent1">
                    <a:lumMod val="75000"/>
                  </a:schemeClr>
                </a:solidFill>
              </a:rPr>
              <a:t>Edgeworth</a:t>
            </a:r>
            <a:r>
              <a:rPr lang="es-ES" dirty="0">
                <a:solidFill>
                  <a:schemeClr val="accent1">
                    <a:lumMod val="75000"/>
                  </a:schemeClr>
                </a:solidFill>
              </a:rPr>
              <a:t> las cestas de mercado que poseen dos consumidores</a:t>
            </a:r>
          </a:p>
        </p:txBody>
      </p:sp>
      <p:pic>
        <p:nvPicPr>
          <p:cNvPr id="1026" name="Picture 2" descr="Intro to Microeconomics - StreetFins">
            <a:extLst>
              <a:ext uri="{FF2B5EF4-FFF2-40B4-BE49-F238E27FC236}">
                <a16:creationId xmlns:a16="http://schemas.microsoft.com/office/drawing/2014/main" id="{482606DD-6758-6B1D-8DDA-9F91EFAFE26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39525" y="4419397"/>
            <a:ext cx="3048322" cy="17151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2873786"/>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28323</TotalTime>
  <Words>4842</Words>
  <Application>Microsoft Office PowerPoint</Application>
  <PresentationFormat>Panorámica</PresentationFormat>
  <Paragraphs>719</Paragraphs>
  <Slides>52</Slides>
  <Notes>39</Notes>
  <HiddenSlides>0</HiddenSlides>
  <MMClips>0</MMClips>
  <ScaleCrop>false</ScaleCrop>
  <HeadingPairs>
    <vt:vector size="6" baseType="variant">
      <vt:variant>
        <vt:lpstr>Fuentes usadas</vt:lpstr>
      </vt:variant>
      <vt:variant>
        <vt:i4>11</vt:i4>
      </vt:variant>
      <vt:variant>
        <vt:lpstr>Tema</vt:lpstr>
      </vt:variant>
      <vt:variant>
        <vt:i4>1</vt:i4>
      </vt:variant>
      <vt:variant>
        <vt:lpstr>Títulos de diapositiva</vt:lpstr>
      </vt:variant>
      <vt:variant>
        <vt:i4>52</vt:i4>
      </vt:variant>
    </vt:vector>
  </HeadingPairs>
  <TitlesOfParts>
    <vt:vector size="64" baseType="lpstr">
      <vt:lpstr>Aharoni</vt:lpstr>
      <vt:lpstr>Arial</vt:lpstr>
      <vt:lpstr>Arial Narrow</vt:lpstr>
      <vt:lpstr>Calibri</vt:lpstr>
      <vt:lpstr>Calibri Light</vt:lpstr>
      <vt:lpstr>Cambria Math</vt:lpstr>
      <vt:lpstr>georgia</vt:lpstr>
      <vt:lpstr>Helvetica</vt:lpstr>
      <vt:lpstr>Palatino-Italic</vt:lpstr>
      <vt:lpstr>Palatino-Roman</vt:lpstr>
      <vt:lpstr>Verdana</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Análisis e Interpretación De Estados Financieros </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3.2. Estructura de capital</vt:lpstr>
      <vt:lpstr>5.3. Costo de capital</vt:lpstr>
      <vt:lpstr>5.3. Costo de capital</vt:lpstr>
      <vt:lpstr>5.3. Costo de capital</vt:lpstr>
      <vt:lpstr>5.3. Costo de capital</vt:lpstr>
      <vt:lpstr>5.3. Costo de capital</vt:lpstr>
      <vt:lpstr>5.3. Costo de capital</vt:lpstr>
      <vt:lpstr>5.3. Costo de capital</vt:lpstr>
      <vt:lpstr>5.3. Costo de capital</vt:lpstr>
      <vt:lpstr>5.3. Costo de capital</vt:lpstr>
      <vt:lpstr>5.3. Costo de capital</vt:lpstr>
      <vt:lpstr>Ejercicio 9</vt:lpstr>
      <vt:lpstr>Ejercicio 9</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Yazmin Abat Alarcon</dc:creator>
  <cp:lastModifiedBy>Yazmin Abat Alarcon</cp:lastModifiedBy>
  <cp:revision>827</cp:revision>
  <cp:lastPrinted>2019-03-03T02:10:18Z</cp:lastPrinted>
  <dcterms:created xsi:type="dcterms:W3CDTF">2019-02-17T03:48:35Z</dcterms:created>
  <dcterms:modified xsi:type="dcterms:W3CDTF">2022-07-30T00:22:28Z</dcterms:modified>
</cp:coreProperties>
</file>